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42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72134C7-FEAD-880B-AAF0-365BF99C4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B5C68AD1-B2B2-A47C-DD57-F2A253D176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30034006-6F05-9A0C-B559-64E9A5192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2A4E-9EE7-4BC5-A263-FB4D60BE3C9A}" type="datetimeFigureOut">
              <a:rPr lang="it-IT" smtClean="0"/>
              <a:t>26/04/2023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AF01D9C7-E941-01A0-DDCD-CDE52AE50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A085B749-880C-B2F1-88CF-BFB37500C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CBCA-C716-4E21-B81F-7FCB6F9229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6911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13755BA-371F-95E5-2DB8-C6AFCDB59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51B52E93-9DE2-0A2A-5E6F-0B13CADA2E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632B57D2-9A1F-6C84-BCCC-EA85A4E63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2A4E-9EE7-4BC5-A263-FB4D60BE3C9A}" type="datetimeFigureOut">
              <a:rPr lang="it-IT" smtClean="0"/>
              <a:t>26/04/2023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9AC5FECA-E63B-A505-68DD-20E61160A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9C2429E8-644E-3809-D907-C56CA2974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CBCA-C716-4E21-B81F-7FCB6F9229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8153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ABB520D8-2DA0-D5D2-FA09-BAC08F8481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F24D6D3F-B20F-7E78-1D2B-8CD9472DD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4DDA0A35-434F-D515-FE2B-6A2822FB2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2A4E-9EE7-4BC5-A263-FB4D60BE3C9A}" type="datetimeFigureOut">
              <a:rPr lang="it-IT" smtClean="0"/>
              <a:t>26/04/2023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84967A23-F976-ADA6-95E3-133DD33B0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DB4FA64D-504A-2DA2-11EE-BBD3091E7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CBCA-C716-4E21-B81F-7FCB6F9229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82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9AD5A42-2425-6108-BE09-88F00AE0F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DF7A8EB-F86B-E209-4566-74CC77870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BEE6951E-2A67-2108-C00B-FC78C8AD7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2A4E-9EE7-4BC5-A263-FB4D60BE3C9A}" type="datetimeFigureOut">
              <a:rPr lang="it-IT" smtClean="0"/>
              <a:t>26/04/2023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653B775F-37B3-6C1D-7D3B-2E853723D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2513C41A-C5ED-366E-F129-48C4DC90A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CBCA-C716-4E21-B81F-7FCB6F9229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0798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B621A0A-C01B-EAF1-D0D8-BDB0BD2C9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726FB5CE-DBB8-7C64-3D62-6CFC59128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698CF6D8-6EA7-CF2A-04A5-6C4CFEF81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2A4E-9EE7-4BC5-A263-FB4D60BE3C9A}" type="datetimeFigureOut">
              <a:rPr lang="it-IT" smtClean="0"/>
              <a:t>26/04/2023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09C75ED2-645D-B4FD-391C-D77C1E154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D37C8E5F-7873-5FD4-6BFF-314B6E7F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CBCA-C716-4E21-B81F-7FCB6F9229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5906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83A5B38-828C-3BAC-79B2-77344282A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5C07F81-6186-4573-E4C6-123F6ED4F5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5F0DB079-0472-D8AB-005A-EB4B23BDDE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025FCAAC-B3E5-ECE2-25ED-08D733BA9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2A4E-9EE7-4BC5-A263-FB4D60BE3C9A}" type="datetimeFigureOut">
              <a:rPr lang="it-IT" smtClean="0"/>
              <a:t>26/04/2023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BDBA9265-DAD6-CEB5-F78D-9F6301F92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81E78DE5-DA89-6C66-7B95-F0867DEE5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CBCA-C716-4E21-B81F-7FCB6F9229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5839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05DFF68-C545-2952-2F08-80ACD9612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3C3A4C47-0E69-5972-2D82-AD63E8D83E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C4E4523A-F714-95EF-2E55-95FDE3438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5F4A52FD-FB78-C870-0FD7-9A5F6EC38B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DE5CF02E-85CB-3687-1255-BDC8716FF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BF41388E-9102-9E17-BAAA-A0F72E9D1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2A4E-9EE7-4BC5-A263-FB4D60BE3C9A}" type="datetimeFigureOut">
              <a:rPr lang="it-IT" smtClean="0"/>
              <a:t>26/04/2023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45CEB983-4227-8BAB-27A5-BA281A17D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BE17706A-47EF-0BB3-A7AD-EE01A08E4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CBCA-C716-4E21-B81F-7FCB6F9229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0617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4BE8441-5345-EDFB-0BD3-3550F67DD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D1F2DDDD-20A4-7CD1-DF52-7FD644557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2A4E-9EE7-4BC5-A263-FB4D60BE3C9A}" type="datetimeFigureOut">
              <a:rPr lang="it-IT" smtClean="0"/>
              <a:t>26/04/2023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7545898F-71D0-E50B-2397-69DC9A7BB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96D72D51-4AC5-C63F-93DB-490231C4E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CBCA-C716-4E21-B81F-7FCB6F9229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270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AC744453-B7CE-5663-12CF-D35548369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2A4E-9EE7-4BC5-A263-FB4D60BE3C9A}" type="datetimeFigureOut">
              <a:rPr lang="it-IT" smtClean="0"/>
              <a:t>26/04/2023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12EA9C94-B2B0-D176-276B-83D6A53FD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1655E88E-2B8B-3952-D773-3122EE81C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CBCA-C716-4E21-B81F-7FCB6F9229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6477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C89375A-BCF7-6FCD-7276-96A50AEEC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D5D069A-4C1D-D008-DDD1-A7D7D0F7D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F6ABED8F-1E53-02C1-A9F1-E6A6386814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CD51DC7F-194B-D103-0878-1D0DA166D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2A4E-9EE7-4BC5-A263-FB4D60BE3C9A}" type="datetimeFigureOut">
              <a:rPr lang="it-IT" smtClean="0"/>
              <a:t>26/04/2023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8D2DE2B5-CCBA-DBB3-7492-E943DA510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8F482511-AAA6-9C09-B423-D6C8DB082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CBCA-C716-4E21-B81F-7FCB6F9229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7057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8FACF65-5CF1-01C8-42D9-A12CDAE78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4ADF4AE7-4E17-414B-2F4E-3757971712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38E054A2-C0DB-AE36-A745-8AAB83D81A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6B3B95F9-59F8-B428-AB46-FCE855B73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2A4E-9EE7-4BC5-A263-FB4D60BE3C9A}" type="datetimeFigureOut">
              <a:rPr lang="it-IT" smtClean="0"/>
              <a:t>26/04/2023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A7469AE9-0BE5-6914-C630-7A6863C15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60E66E48-36FE-4B51-9FE1-CFCEC2404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CBCA-C716-4E21-B81F-7FCB6F9229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0314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70806F59-5C32-33CC-AC2D-454B8712E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489DEF21-8F0B-0C8E-97DA-36CB4014B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5D6245D0-60BA-0A8A-3893-0D36CBB02F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62A4E-9EE7-4BC5-A263-FB4D60BE3C9A}" type="datetimeFigureOut">
              <a:rPr lang="it-IT" smtClean="0"/>
              <a:t>26/04/2023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439F830B-7623-F395-44E8-A753115D71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5E3C26EF-99C9-0A62-4299-75BBEA869E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8CBCA-C716-4E21-B81F-7FCB6F9229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9736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a 6">
            <a:extLst>
              <a:ext uri="{FF2B5EF4-FFF2-40B4-BE49-F238E27FC236}">
                <a16:creationId xmlns:a16="http://schemas.microsoft.com/office/drawing/2014/main" xmlns="" id="{60579302-FA93-605A-0D2B-C88F0D9DCE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65452"/>
              </p:ext>
            </p:extLst>
          </p:nvPr>
        </p:nvGraphicFramePr>
        <p:xfrm>
          <a:off x="1228417" y="1642850"/>
          <a:ext cx="9819030" cy="436743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63806">
                  <a:extLst>
                    <a:ext uri="{9D8B030D-6E8A-4147-A177-3AD203B41FA5}">
                      <a16:colId xmlns:a16="http://schemas.microsoft.com/office/drawing/2014/main" xmlns="" val="1948196697"/>
                    </a:ext>
                  </a:extLst>
                </a:gridCol>
                <a:gridCol w="1963806">
                  <a:extLst>
                    <a:ext uri="{9D8B030D-6E8A-4147-A177-3AD203B41FA5}">
                      <a16:colId xmlns:a16="http://schemas.microsoft.com/office/drawing/2014/main" xmlns="" val="524090767"/>
                    </a:ext>
                  </a:extLst>
                </a:gridCol>
                <a:gridCol w="1963806">
                  <a:extLst>
                    <a:ext uri="{9D8B030D-6E8A-4147-A177-3AD203B41FA5}">
                      <a16:colId xmlns:a16="http://schemas.microsoft.com/office/drawing/2014/main" xmlns="" val="2103734772"/>
                    </a:ext>
                  </a:extLst>
                </a:gridCol>
                <a:gridCol w="1963806">
                  <a:extLst>
                    <a:ext uri="{9D8B030D-6E8A-4147-A177-3AD203B41FA5}">
                      <a16:colId xmlns:a16="http://schemas.microsoft.com/office/drawing/2014/main" xmlns="" val="3637845430"/>
                    </a:ext>
                  </a:extLst>
                </a:gridCol>
                <a:gridCol w="1963806">
                  <a:extLst>
                    <a:ext uri="{9D8B030D-6E8A-4147-A177-3AD203B41FA5}">
                      <a16:colId xmlns:a16="http://schemas.microsoft.com/office/drawing/2014/main" xmlns="" val="688675206"/>
                    </a:ext>
                  </a:extLst>
                </a:gridCol>
              </a:tblGrid>
              <a:tr h="587915">
                <a:tc>
                  <a:txBody>
                    <a:bodyPr/>
                    <a:lstStyle/>
                    <a:p>
                      <a:pPr algn="ctr"/>
                      <a:r>
                        <a:rPr lang="it-IT" sz="2800" b="0" dirty="0" err="1">
                          <a:latin typeface="Baguet Script" panose="00000500000000000000" pitchFamily="2" charset="0"/>
                        </a:rPr>
                        <a:t>Lundi</a:t>
                      </a:r>
                      <a:endParaRPr lang="it-IT" sz="2800" b="0" dirty="0">
                        <a:latin typeface="Baguet Scrip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0" dirty="0" err="1">
                          <a:latin typeface="Baguet Script" panose="00000500000000000000" pitchFamily="2" charset="0"/>
                        </a:rPr>
                        <a:t>Mardi</a:t>
                      </a:r>
                      <a:endParaRPr lang="it-IT" sz="2800" b="0" dirty="0">
                        <a:latin typeface="Baguet Scrip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0" dirty="0" err="1">
                          <a:latin typeface="Baguet Script" panose="00000500000000000000" pitchFamily="2" charset="0"/>
                        </a:rPr>
                        <a:t>Mercredi</a:t>
                      </a:r>
                      <a:endParaRPr lang="it-IT" sz="2800" b="0" dirty="0">
                        <a:latin typeface="Baguet Scrip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0" dirty="0" err="1">
                          <a:latin typeface="Baguet Script" panose="00000500000000000000" pitchFamily="2" charset="0"/>
                        </a:rPr>
                        <a:t>Jeudi</a:t>
                      </a:r>
                      <a:endParaRPr lang="it-IT" sz="2800" b="0" dirty="0">
                        <a:latin typeface="Baguet Scrip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0" dirty="0" err="1">
                          <a:latin typeface="Baguet Script" panose="00000500000000000000" pitchFamily="2" charset="0"/>
                        </a:rPr>
                        <a:t>Vendredi</a:t>
                      </a:r>
                      <a:endParaRPr lang="it-IT" sz="2800" b="0" dirty="0">
                        <a:latin typeface="Baguet Scrip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37655584"/>
                  </a:ext>
                </a:extLst>
              </a:tr>
              <a:tr h="760258">
                <a:tc>
                  <a:txBody>
                    <a:bodyPr/>
                    <a:lstStyle/>
                    <a:p>
                      <a:pPr algn="ctr"/>
                      <a:r>
                        <a:rPr lang="it-IT" b="0" dirty="0" err="1">
                          <a:solidFill>
                            <a:srgbClr val="354265"/>
                          </a:solidFill>
                          <a:latin typeface="Californian FB" panose="0207040306080B030204" pitchFamily="18" charset="0"/>
                          <a:ea typeface="Batang" panose="020B0503020000020004" pitchFamily="18" charset="-127"/>
                          <a:cs typeface="Dreaming Outloud Pro" panose="03050502040302030504" pitchFamily="66" charset="0"/>
                        </a:rPr>
                        <a:t>Accueil</a:t>
                      </a:r>
                      <a:r>
                        <a:rPr lang="it-IT" b="0" dirty="0">
                          <a:solidFill>
                            <a:srgbClr val="354265"/>
                          </a:solidFill>
                          <a:latin typeface="Californian FB" panose="0207040306080B030204" pitchFamily="18" charset="0"/>
                          <a:ea typeface="Batang" panose="020B0503020000020004" pitchFamily="18" charset="-127"/>
                          <a:cs typeface="Dreaming Outloud Pro" panose="03050502040302030504" pitchFamily="66" charset="0"/>
                        </a:rPr>
                        <a:t> et visite de </a:t>
                      </a:r>
                      <a:r>
                        <a:rPr lang="it-IT" b="0" dirty="0" smtClean="0">
                          <a:solidFill>
                            <a:srgbClr val="354265"/>
                          </a:solidFill>
                          <a:latin typeface="Californian FB" panose="0207040306080B030204" pitchFamily="18" charset="0"/>
                          <a:ea typeface="Batang" panose="020B0503020000020004" pitchFamily="18" charset="-127"/>
                          <a:cs typeface="Dreaming Outloud Pro" panose="03050502040302030504" pitchFamily="66" charset="0"/>
                        </a:rPr>
                        <a:t>l’</a:t>
                      </a:r>
                      <a:r>
                        <a:rPr lang="it-IT" b="0" dirty="0" err="1" smtClean="0">
                          <a:solidFill>
                            <a:srgbClr val="354265"/>
                          </a:solidFill>
                          <a:latin typeface="Californian FB" panose="0207040306080B030204" pitchFamily="18" charset="0"/>
                          <a:ea typeface="Batang" panose="020B0503020000020004" pitchFamily="18" charset="-127"/>
                          <a:cs typeface="Dreaming Outloud Pro" panose="03050502040302030504" pitchFamily="66" charset="0"/>
                        </a:rPr>
                        <a:t>établissement</a:t>
                      </a:r>
                      <a:endParaRPr lang="it-IT" b="0" dirty="0">
                        <a:solidFill>
                          <a:srgbClr val="354265"/>
                        </a:solidFill>
                        <a:latin typeface="Californian FB" panose="0207040306080B030204" pitchFamily="18" charset="0"/>
                        <a:ea typeface="Batang" panose="020B0503020000020004" pitchFamily="18" charset="-127"/>
                        <a:cs typeface="Dreaming Outloud Pro" panose="030505020403020305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0" dirty="0">
                          <a:solidFill>
                            <a:srgbClr val="354265"/>
                          </a:solidFill>
                          <a:latin typeface="Aparajita" panose="020B0502040204020203" pitchFamily="18" charset="0"/>
                          <a:cs typeface="Aparajita" panose="020B0502040204020203" pitchFamily="18" charset="0"/>
                        </a:rPr>
                        <a:t>4F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dirty="0" smtClean="0">
                          <a:solidFill>
                            <a:srgbClr val="354265"/>
                          </a:solidFill>
                          <a:latin typeface="Californian FB" panose="0207040306080B030204" pitchFamily="18" charset="0"/>
                          <a:cs typeface="Aparajita" panose="020B0502040204020203" pitchFamily="18" charset="0"/>
                        </a:rPr>
                        <a:t>Visite de Squillace, </a:t>
                      </a:r>
                      <a:r>
                        <a:rPr lang="it-IT" sz="1600" b="0" dirty="0" err="1" smtClean="0">
                          <a:solidFill>
                            <a:srgbClr val="354265"/>
                          </a:solidFill>
                          <a:latin typeface="Californian FB" panose="0207040306080B030204" pitchFamily="18" charset="0"/>
                          <a:cs typeface="Aparajita" panose="020B0502040204020203" pitchFamily="18" charset="0"/>
                        </a:rPr>
                        <a:t>village</a:t>
                      </a:r>
                      <a:r>
                        <a:rPr lang="it-IT" sz="1600" b="0" dirty="0" smtClean="0">
                          <a:solidFill>
                            <a:srgbClr val="354265"/>
                          </a:solidFill>
                          <a:latin typeface="Californian FB" panose="0207040306080B030204" pitchFamily="18" charset="0"/>
                          <a:cs typeface="Aparajita" panose="020B0502040204020203" pitchFamily="18" charset="0"/>
                        </a:rPr>
                        <a:t> </a:t>
                      </a:r>
                      <a:r>
                        <a:rPr lang="it-IT" sz="1600" b="0" dirty="0" err="1" smtClean="0">
                          <a:solidFill>
                            <a:srgbClr val="354265"/>
                          </a:solidFill>
                          <a:latin typeface="Californian FB" panose="0207040306080B030204" pitchFamily="18" charset="0"/>
                          <a:cs typeface="Aparajita" panose="020B0502040204020203" pitchFamily="18" charset="0"/>
                        </a:rPr>
                        <a:t>riche</a:t>
                      </a:r>
                      <a:r>
                        <a:rPr lang="it-IT" sz="1600" b="0" smtClean="0">
                          <a:solidFill>
                            <a:srgbClr val="354265"/>
                          </a:solidFill>
                          <a:latin typeface="Californian FB" panose="0207040306080B030204" pitchFamily="18" charset="0"/>
                          <a:cs typeface="Aparajita" panose="020B0502040204020203" pitchFamily="18" charset="0"/>
                        </a:rPr>
                        <a:t> en histoire, art et culture </a:t>
                      </a:r>
                      <a:endParaRPr lang="it-IT" sz="1600" b="0" dirty="0">
                        <a:solidFill>
                          <a:srgbClr val="354265"/>
                        </a:solidFill>
                        <a:latin typeface="Californian FB" panose="0207040306080B030204" pitchFamily="18" charset="0"/>
                        <a:cs typeface="Aparajita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0" dirty="0">
                          <a:solidFill>
                            <a:srgbClr val="354265"/>
                          </a:solidFill>
                          <a:latin typeface="Aparajita" panose="020B0502040204020203" pitchFamily="18" charset="0"/>
                          <a:cs typeface="Aparajita" panose="020B0502040204020203" pitchFamily="18" charset="0"/>
                        </a:rPr>
                        <a:t>4F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0" dirty="0">
                          <a:solidFill>
                            <a:srgbClr val="354265"/>
                          </a:solidFill>
                          <a:latin typeface="Aparajita" panose="020B0502040204020203" pitchFamily="18" charset="0"/>
                          <a:cs typeface="Aparajita" panose="020B0502040204020203" pitchFamily="18" charset="0"/>
                        </a:rPr>
                        <a:t>4F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45034342"/>
                  </a:ext>
                </a:extLst>
              </a:tr>
              <a:tr h="76025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dirty="0" err="1">
                          <a:solidFill>
                            <a:srgbClr val="354265"/>
                          </a:solidFill>
                          <a:latin typeface="Californian FB" panose="0207040306080B030204" pitchFamily="18" charset="0"/>
                          <a:ea typeface="Batang" panose="020B0503020000020004" pitchFamily="18" charset="-127"/>
                          <a:cs typeface="Dreaming Outloud Pro" panose="03050502040302030504" pitchFamily="66" charset="0"/>
                        </a:rPr>
                        <a:t>Accueil</a:t>
                      </a:r>
                      <a:r>
                        <a:rPr lang="it-IT" b="0" dirty="0">
                          <a:solidFill>
                            <a:srgbClr val="354265"/>
                          </a:solidFill>
                          <a:latin typeface="Californian FB" panose="0207040306080B030204" pitchFamily="18" charset="0"/>
                          <a:ea typeface="Batang" panose="020B0503020000020004" pitchFamily="18" charset="-127"/>
                          <a:cs typeface="Dreaming Outloud Pro" panose="03050502040302030504" pitchFamily="66" charset="0"/>
                        </a:rPr>
                        <a:t> et visite de </a:t>
                      </a:r>
                      <a:r>
                        <a:rPr lang="it-IT" b="0" dirty="0" smtClean="0">
                          <a:solidFill>
                            <a:srgbClr val="354265"/>
                          </a:solidFill>
                          <a:latin typeface="Californian FB" panose="0207040306080B030204" pitchFamily="18" charset="0"/>
                          <a:ea typeface="Batang" panose="020B0503020000020004" pitchFamily="18" charset="-127"/>
                          <a:cs typeface="Dreaming Outloud Pro" panose="03050502040302030504" pitchFamily="66" charset="0"/>
                        </a:rPr>
                        <a:t>l’</a:t>
                      </a:r>
                      <a:r>
                        <a:rPr lang="it-IT" b="0" dirty="0" err="1" smtClean="0">
                          <a:solidFill>
                            <a:srgbClr val="354265"/>
                          </a:solidFill>
                          <a:latin typeface="Californian FB" panose="0207040306080B030204" pitchFamily="18" charset="0"/>
                          <a:ea typeface="Batang" panose="020B0503020000020004" pitchFamily="18" charset="-127"/>
                          <a:cs typeface="Dreaming Outloud Pro" panose="03050502040302030504" pitchFamily="66" charset="0"/>
                        </a:rPr>
                        <a:t>établissement</a:t>
                      </a:r>
                      <a:endParaRPr lang="it-IT" b="0" dirty="0">
                        <a:solidFill>
                          <a:srgbClr val="354265"/>
                        </a:solidFill>
                        <a:latin typeface="Californian FB" panose="0207040306080B030204" pitchFamily="18" charset="0"/>
                        <a:ea typeface="Batang" panose="020B0503020000020004" pitchFamily="18" charset="-127"/>
                        <a:cs typeface="Dreaming Outloud Pro" panose="030505020403020305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0" dirty="0">
                          <a:solidFill>
                            <a:srgbClr val="354265"/>
                          </a:solidFill>
                          <a:latin typeface="Aparajita" panose="020B0502040204020203" pitchFamily="18" charset="0"/>
                          <a:cs typeface="Aparajita" panose="020B0502040204020203" pitchFamily="18" charset="0"/>
                        </a:rPr>
                        <a:t>4F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dirty="0" smtClean="0">
                          <a:solidFill>
                            <a:srgbClr val="354265"/>
                          </a:solidFill>
                          <a:latin typeface="Californian FB" panose="0207040306080B030204" pitchFamily="18" charset="0"/>
                          <a:cs typeface="Aparajita" panose="020B0502040204020203" pitchFamily="18" charset="0"/>
                        </a:rPr>
                        <a:t>Visite de Squillace, </a:t>
                      </a:r>
                      <a:r>
                        <a:rPr lang="it-IT" sz="1600" b="0" dirty="0" err="1" smtClean="0">
                          <a:solidFill>
                            <a:srgbClr val="354265"/>
                          </a:solidFill>
                          <a:latin typeface="Californian FB" panose="0207040306080B030204" pitchFamily="18" charset="0"/>
                          <a:cs typeface="Aparajita" panose="020B0502040204020203" pitchFamily="18" charset="0"/>
                        </a:rPr>
                        <a:t>village</a:t>
                      </a:r>
                      <a:r>
                        <a:rPr lang="it-IT" sz="1600" b="0" dirty="0" smtClean="0">
                          <a:solidFill>
                            <a:srgbClr val="354265"/>
                          </a:solidFill>
                          <a:latin typeface="Californian FB" panose="0207040306080B030204" pitchFamily="18" charset="0"/>
                          <a:cs typeface="Aparajita" panose="020B0502040204020203" pitchFamily="18" charset="0"/>
                        </a:rPr>
                        <a:t> </a:t>
                      </a:r>
                      <a:r>
                        <a:rPr lang="it-IT" sz="1600" b="0" dirty="0" err="1" smtClean="0">
                          <a:solidFill>
                            <a:srgbClr val="354265"/>
                          </a:solidFill>
                          <a:latin typeface="Californian FB" panose="0207040306080B030204" pitchFamily="18" charset="0"/>
                          <a:cs typeface="Aparajita" panose="020B0502040204020203" pitchFamily="18" charset="0"/>
                        </a:rPr>
                        <a:t>riche</a:t>
                      </a:r>
                      <a:r>
                        <a:rPr lang="it-IT" sz="1600" b="0" dirty="0" smtClean="0">
                          <a:solidFill>
                            <a:srgbClr val="354265"/>
                          </a:solidFill>
                          <a:latin typeface="Californian FB" panose="0207040306080B030204" pitchFamily="18" charset="0"/>
                          <a:cs typeface="Aparajita" panose="020B0502040204020203" pitchFamily="18" charset="0"/>
                        </a:rPr>
                        <a:t> en histoire, art et culture </a:t>
                      </a:r>
                      <a:endParaRPr lang="it-IT" sz="1600" b="0" dirty="0">
                        <a:solidFill>
                          <a:srgbClr val="354265"/>
                        </a:solidFill>
                        <a:latin typeface="Californian FB" panose="0207040306080B030204" pitchFamily="18" charset="0"/>
                        <a:cs typeface="Aparajita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0" dirty="0">
                          <a:solidFill>
                            <a:srgbClr val="354265"/>
                          </a:solidFill>
                          <a:latin typeface="Aparajita" panose="020B0502040204020203" pitchFamily="18" charset="0"/>
                          <a:cs typeface="Aparajita" panose="020B0502040204020203" pitchFamily="18" charset="0"/>
                        </a:rPr>
                        <a:t>4F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0" dirty="0">
                          <a:solidFill>
                            <a:srgbClr val="354265"/>
                          </a:solidFill>
                          <a:latin typeface="Aparajita" panose="020B0502040204020203" pitchFamily="18" charset="0"/>
                          <a:cs typeface="Aparajita" panose="020B0502040204020203" pitchFamily="18" charset="0"/>
                        </a:rPr>
                        <a:t>4F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24210474"/>
                  </a:ext>
                </a:extLst>
              </a:tr>
              <a:tr h="760258">
                <a:tc>
                  <a:txBody>
                    <a:bodyPr/>
                    <a:lstStyle/>
                    <a:p>
                      <a:pPr algn="ctr"/>
                      <a:r>
                        <a:rPr lang="it-IT" sz="2800" b="0" dirty="0">
                          <a:solidFill>
                            <a:srgbClr val="354265"/>
                          </a:solidFill>
                          <a:latin typeface="Aparajita" panose="020B0502040204020203" pitchFamily="18" charset="0"/>
                          <a:cs typeface="Aparajita" panose="020B0502040204020203" pitchFamily="18" charset="0"/>
                        </a:rPr>
                        <a:t>4F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0" dirty="0">
                          <a:solidFill>
                            <a:srgbClr val="354265"/>
                          </a:solidFill>
                          <a:latin typeface="Aparajita" panose="020B0502040204020203" pitchFamily="18" charset="0"/>
                          <a:cs typeface="Aparajita" panose="020B0502040204020203" pitchFamily="18" charset="0"/>
                        </a:rPr>
                        <a:t>5B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i="0" kern="1200" dirty="0" smtClean="0">
                          <a:solidFill>
                            <a:srgbClr val="354265"/>
                          </a:solidFill>
                          <a:effectLst/>
                          <a:latin typeface="Californian FB" panose="0207040306080B030204" pitchFamily="18" charset="0"/>
                          <a:ea typeface="+mn-ea"/>
                          <a:cs typeface="+mn-cs"/>
                        </a:rPr>
                        <a:t>Visite </a:t>
                      </a:r>
                      <a:r>
                        <a:rPr lang="it-IT" sz="1600" b="0" i="0" kern="1200" dirty="0" err="1" smtClean="0">
                          <a:solidFill>
                            <a:srgbClr val="354265"/>
                          </a:solidFill>
                          <a:effectLst/>
                          <a:latin typeface="Californian FB" panose="0207040306080B030204" pitchFamily="18" charset="0"/>
                          <a:ea typeface="+mn-ea"/>
                          <a:cs typeface="+mn-cs"/>
                        </a:rPr>
                        <a:t>du</a:t>
                      </a:r>
                      <a:r>
                        <a:rPr lang="it-IT" sz="1600" b="0" i="0" kern="1200" dirty="0" smtClean="0">
                          <a:solidFill>
                            <a:srgbClr val="354265"/>
                          </a:solidFill>
                          <a:effectLst/>
                          <a:latin typeface="Californian FB" panose="0207040306080B0302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0" i="0" kern="1200" dirty="0" err="1" smtClean="0">
                          <a:solidFill>
                            <a:srgbClr val="354265"/>
                          </a:solidFill>
                          <a:effectLst/>
                          <a:latin typeface="Californian FB" panose="0207040306080B030204" pitchFamily="18" charset="0"/>
                          <a:ea typeface="+mn-ea"/>
                          <a:cs typeface="+mn-cs"/>
                        </a:rPr>
                        <a:t>Parc</a:t>
                      </a:r>
                      <a:r>
                        <a:rPr lang="it-IT" sz="1600" b="0" i="0" kern="1200" dirty="0" smtClean="0">
                          <a:solidFill>
                            <a:srgbClr val="354265"/>
                          </a:solidFill>
                          <a:effectLst/>
                          <a:latin typeface="Californian FB" panose="0207040306080B0302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0" i="0" kern="1200" dirty="0" err="1" smtClean="0">
                          <a:solidFill>
                            <a:srgbClr val="354265"/>
                          </a:solidFill>
                          <a:effectLst/>
                          <a:latin typeface="Californian FB" panose="0207040306080B030204" pitchFamily="18" charset="0"/>
                          <a:ea typeface="+mn-ea"/>
                          <a:cs typeface="+mn-cs"/>
                        </a:rPr>
                        <a:t>Archéologique</a:t>
                      </a:r>
                      <a:r>
                        <a:rPr lang="it-IT" sz="1600" b="0" i="0" kern="1200" dirty="0" smtClean="0">
                          <a:solidFill>
                            <a:srgbClr val="354265"/>
                          </a:solidFill>
                          <a:effectLst/>
                          <a:latin typeface="Californian FB" panose="0207040306080B030204" pitchFamily="18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it-IT" sz="1600" b="0" i="0" kern="1200" dirty="0" err="1" smtClean="0">
                          <a:solidFill>
                            <a:srgbClr val="354265"/>
                          </a:solidFill>
                          <a:effectLst/>
                          <a:latin typeface="Californian FB" panose="0207040306080B030204" pitchFamily="18" charset="0"/>
                          <a:ea typeface="+mn-ea"/>
                          <a:cs typeface="+mn-cs"/>
                        </a:rPr>
                        <a:t>Scolacium</a:t>
                      </a:r>
                      <a:endParaRPr lang="it-IT" sz="1600" b="0" dirty="0">
                        <a:solidFill>
                          <a:srgbClr val="354265"/>
                        </a:solidFill>
                        <a:latin typeface="Californian FB" panose="0207040306080B030204" pitchFamily="18" charset="0"/>
                        <a:cs typeface="Aparajita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0" dirty="0">
                          <a:solidFill>
                            <a:srgbClr val="354265"/>
                          </a:solidFill>
                          <a:latin typeface="Aparajita" panose="020B0502040204020203" pitchFamily="18" charset="0"/>
                          <a:cs typeface="Aparajita" panose="020B0502040204020203" pitchFamily="18" charset="0"/>
                        </a:rPr>
                        <a:t>4F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0" dirty="0">
                          <a:solidFill>
                            <a:srgbClr val="354265"/>
                          </a:solidFill>
                          <a:latin typeface="Aparajita" panose="020B0502040204020203" pitchFamily="18" charset="0"/>
                          <a:cs typeface="Aparajita" panose="020B0502040204020203" pitchFamily="18" charset="0"/>
                        </a:rPr>
                        <a:t>5B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51127756"/>
                  </a:ext>
                </a:extLst>
              </a:tr>
              <a:tr h="760258">
                <a:tc>
                  <a:txBody>
                    <a:bodyPr/>
                    <a:lstStyle/>
                    <a:p>
                      <a:pPr algn="ctr"/>
                      <a:r>
                        <a:rPr lang="it-IT" sz="2800" b="0" dirty="0">
                          <a:solidFill>
                            <a:srgbClr val="354265"/>
                          </a:solidFill>
                          <a:latin typeface="Aparajita" panose="020B0502040204020203" pitchFamily="18" charset="0"/>
                          <a:cs typeface="Aparajita" panose="020B0502040204020203" pitchFamily="18" charset="0"/>
                        </a:rPr>
                        <a:t>5B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0" dirty="0">
                          <a:solidFill>
                            <a:srgbClr val="354265"/>
                          </a:solidFill>
                          <a:latin typeface="Aparajita" panose="020B0502040204020203" pitchFamily="18" charset="0"/>
                          <a:cs typeface="Aparajita" panose="020B0502040204020203" pitchFamily="18" charset="0"/>
                        </a:rPr>
                        <a:t>5B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i="0" kern="1200" dirty="0" smtClean="0">
                          <a:solidFill>
                            <a:srgbClr val="354265"/>
                          </a:solidFill>
                          <a:effectLst/>
                          <a:latin typeface="Californian FB" panose="0207040306080B030204" pitchFamily="18" charset="0"/>
                          <a:ea typeface="+mn-ea"/>
                          <a:cs typeface="+mn-cs"/>
                        </a:rPr>
                        <a:t>Visite </a:t>
                      </a:r>
                      <a:r>
                        <a:rPr lang="it-IT" sz="1600" b="0" i="0" kern="1200" dirty="0" err="1" smtClean="0">
                          <a:solidFill>
                            <a:srgbClr val="354265"/>
                          </a:solidFill>
                          <a:effectLst/>
                          <a:latin typeface="Californian FB" panose="0207040306080B030204" pitchFamily="18" charset="0"/>
                          <a:ea typeface="+mn-ea"/>
                          <a:cs typeface="+mn-cs"/>
                        </a:rPr>
                        <a:t>du</a:t>
                      </a:r>
                      <a:r>
                        <a:rPr lang="it-IT" sz="1600" b="0" i="0" kern="1200" dirty="0" smtClean="0">
                          <a:solidFill>
                            <a:srgbClr val="354265"/>
                          </a:solidFill>
                          <a:effectLst/>
                          <a:latin typeface="Californian FB" panose="0207040306080B0302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0" i="0" kern="1200" dirty="0" err="1" smtClean="0">
                          <a:solidFill>
                            <a:srgbClr val="354265"/>
                          </a:solidFill>
                          <a:effectLst/>
                          <a:latin typeface="Californian FB" panose="0207040306080B030204" pitchFamily="18" charset="0"/>
                          <a:ea typeface="+mn-ea"/>
                          <a:cs typeface="+mn-cs"/>
                        </a:rPr>
                        <a:t>Parc</a:t>
                      </a:r>
                      <a:r>
                        <a:rPr lang="it-IT" sz="1600" b="0" i="0" kern="1200" dirty="0" smtClean="0">
                          <a:solidFill>
                            <a:srgbClr val="354265"/>
                          </a:solidFill>
                          <a:effectLst/>
                          <a:latin typeface="Californian FB" panose="0207040306080B0302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0" i="0" kern="1200" dirty="0" err="1">
                          <a:solidFill>
                            <a:srgbClr val="354265"/>
                          </a:solidFill>
                          <a:effectLst/>
                          <a:latin typeface="Californian FB" panose="0207040306080B030204" pitchFamily="18" charset="0"/>
                          <a:ea typeface="+mn-ea"/>
                          <a:cs typeface="+mn-cs"/>
                        </a:rPr>
                        <a:t>Archéologique</a:t>
                      </a:r>
                      <a:r>
                        <a:rPr lang="it-IT" sz="1600" b="0" i="0" kern="1200" dirty="0">
                          <a:solidFill>
                            <a:srgbClr val="354265"/>
                          </a:solidFill>
                          <a:effectLst/>
                          <a:latin typeface="Californian FB" panose="0207040306080B030204" pitchFamily="18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it-IT" sz="1600" b="0" i="0" kern="1200" dirty="0" err="1">
                          <a:solidFill>
                            <a:srgbClr val="354265"/>
                          </a:solidFill>
                          <a:effectLst/>
                          <a:latin typeface="Californian FB" panose="0207040306080B030204" pitchFamily="18" charset="0"/>
                          <a:ea typeface="+mn-ea"/>
                          <a:cs typeface="+mn-cs"/>
                        </a:rPr>
                        <a:t>Scolacium</a:t>
                      </a:r>
                      <a:endParaRPr lang="it-IT" sz="1600" b="0" dirty="0">
                        <a:solidFill>
                          <a:srgbClr val="354265"/>
                        </a:solidFill>
                        <a:latin typeface="Californian FB" panose="0207040306080B030204" pitchFamily="18" charset="0"/>
                        <a:cs typeface="Aparajita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0" dirty="0">
                          <a:solidFill>
                            <a:srgbClr val="354265"/>
                          </a:solidFill>
                          <a:latin typeface="Aparajita" panose="020B0502040204020203" pitchFamily="18" charset="0"/>
                          <a:cs typeface="Aparajita" panose="020B0502040204020203" pitchFamily="18" charset="0"/>
                        </a:rPr>
                        <a:t>5B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0" dirty="0">
                          <a:solidFill>
                            <a:srgbClr val="354265"/>
                          </a:solidFill>
                          <a:latin typeface="Aparajita" panose="020B0502040204020203" pitchFamily="18" charset="0"/>
                          <a:cs typeface="Aparajita" panose="020B0502040204020203" pitchFamily="18" charset="0"/>
                        </a:rPr>
                        <a:t>5B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00523614"/>
                  </a:ext>
                </a:extLst>
              </a:tr>
            </a:tbl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5CB086A7-246C-35B9-D5F7-9D111BF6B7DC}"/>
              </a:ext>
            </a:extLst>
          </p:cNvPr>
          <p:cNvSpPr txBox="1"/>
          <p:nvPr/>
        </p:nvSpPr>
        <p:spPr>
          <a:xfrm>
            <a:off x="2430625" y="457200"/>
            <a:ext cx="73307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>
                <a:solidFill>
                  <a:srgbClr val="354265"/>
                </a:solidFill>
                <a:latin typeface="Californian FB" panose="0207040306080B030204" pitchFamily="18" charset="0"/>
              </a:rPr>
              <a:t>ISTITUTO DI ISTRUZIONE SUPERIORE </a:t>
            </a:r>
          </a:p>
          <a:p>
            <a:pPr algn="ctr"/>
            <a:r>
              <a:rPr lang="it-IT" sz="3200" dirty="0">
                <a:solidFill>
                  <a:srgbClr val="354265"/>
                </a:solidFill>
                <a:latin typeface="Californian FB" panose="0207040306080B030204" pitchFamily="18" charset="0"/>
              </a:rPr>
              <a:t>«ENRICO FERMI»</a:t>
            </a:r>
            <a:r>
              <a:rPr lang="it-IT" sz="3200" dirty="0">
                <a:solidFill>
                  <a:srgbClr val="354265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-</a:t>
            </a:r>
            <a:r>
              <a:rPr lang="it-IT" sz="3200" dirty="0">
                <a:solidFill>
                  <a:srgbClr val="354265"/>
                </a:solidFill>
                <a:latin typeface="Californian FB" panose="0207040306080B030204" pitchFamily="18" charset="0"/>
              </a:rPr>
              <a:t>CATANZARO</a:t>
            </a:r>
          </a:p>
        </p:txBody>
      </p:sp>
      <p:pic>
        <p:nvPicPr>
          <p:cNvPr id="9" name="Immagine 8" descr="Immagine che contiene logo&#10;&#10;Descrizione generata automaticamente">
            <a:extLst>
              <a:ext uri="{FF2B5EF4-FFF2-40B4-BE49-F238E27FC236}">
                <a16:creationId xmlns:a16="http://schemas.microsoft.com/office/drawing/2014/main" xmlns="" id="{59417E68-7E1E-513B-4153-DB99A993CB8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80" b="11049"/>
          <a:stretch/>
        </p:blipFill>
        <p:spPr>
          <a:xfrm>
            <a:off x="236376" y="207070"/>
            <a:ext cx="1728981" cy="1327348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xmlns="" id="{4BE67F62-9753-8C7E-892B-C0FBEBC1531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1765" b="89076" l="87862" r="98664">
                        <a14:foregroundMark x1="90980" y1="20168" x2="88864" y2="40336"/>
                        <a14:foregroundMark x1="88864" y1="40336" x2="88864" y2="64706"/>
                        <a14:foregroundMark x1="88864" y1="64706" x2="91314" y2="84034"/>
                        <a14:foregroundMark x1="91314" y1="84034" x2="95434" y2="84874"/>
                        <a14:foregroundMark x1="95434" y1="84874" x2="97884" y2="71429"/>
                        <a14:foregroundMark x1="97884" y1="71429" x2="98107" y2="45378"/>
                        <a14:foregroundMark x1="98107" y1="45378" x2="95657" y2="23529"/>
                        <a14:foregroundMark x1="95657" y1="23529" x2="92205" y2="16807"/>
                        <a14:foregroundMark x1="92205" y1="16807" x2="91091" y2="19328"/>
                        <a14:foregroundMark x1="97550" y1="30252" x2="98775" y2="43697"/>
                        <a14:foregroundMark x1="87973" y1="45378" x2="87973" y2="45378"/>
                        <a14:foregroundMark x1="93207" y1="89076" x2="93207" y2="890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7507" t="5210" r="917" b="8008"/>
          <a:stretch/>
        </p:blipFill>
        <p:spPr>
          <a:xfrm>
            <a:off x="10655559" y="125130"/>
            <a:ext cx="1419152" cy="1409816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FFE2B5DC-F699-3518-659D-E02FB18DC003}"/>
              </a:ext>
            </a:extLst>
          </p:cNvPr>
          <p:cNvSpPr txBox="1"/>
          <p:nvPr/>
        </p:nvSpPr>
        <p:spPr>
          <a:xfrm>
            <a:off x="1100866" y="5614132"/>
            <a:ext cx="5704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>
                <a:solidFill>
                  <a:srgbClr val="354265"/>
                </a:solidFill>
                <a:latin typeface="Californian FB" panose="0207040306080B030204" pitchFamily="18" charset="0"/>
              </a:rPr>
              <a:t>Dès</a:t>
            </a:r>
            <a:r>
              <a:rPr lang="it-IT" dirty="0">
                <a:solidFill>
                  <a:srgbClr val="354265"/>
                </a:solidFill>
                <a:latin typeface="Californian FB" panose="0207040306080B030204" pitchFamily="18" charset="0"/>
              </a:rPr>
              <a:t> le 22 </a:t>
            </a:r>
            <a:r>
              <a:rPr lang="it-IT" dirty="0" smtClean="0">
                <a:solidFill>
                  <a:srgbClr val="354265"/>
                </a:solidFill>
                <a:latin typeface="Californian FB" panose="0207040306080B030204" pitchFamily="18" charset="0"/>
              </a:rPr>
              <a:t>mai </a:t>
            </a:r>
            <a:r>
              <a:rPr lang="it-IT" dirty="0" err="1">
                <a:solidFill>
                  <a:srgbClr val="354265"/>
                </a:solidFill>
                <a:latin typeface="Californian FB" panose="0207040306080B030204" pitchFamily="18" charset="0"/>
              </a:rPr>
              <a:t>jusqu’au</a:t>
            </a:r>
            <a:r>
              <a:rPr lang="it-IT" dirty="0">
                <a:solidFill>
                  <a:srgbClr val="354265"/>
                </a:solidFill>
                <a:latin typeface="Californian FB" panose="0207040306080B030204" pitchFamily="18" charset="0"/>
              </a:rPr>
              <a:t> 26 mai 2023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354265"/>
                </a:solidFill>
                <a:latin typeface="Californian FB" panose="0207040306080B030204" pitchFamily="18" charset="0"/>
              </a:rPr>
              <a:t>4F </a:t>
            </a:r>
            <a:r>
              <a:rPr lang="it-IT" dirty="0" err="1">
                <a:solidFill>
                  <a:srgbClr val="354265"/>
                </a:solidFill>
                <a:latin typeface="Californian FB" panose="0207040306080B030204" pitchFamily="18" charset="0"/>
              </a:rPr>
              <a:t>professeur</a:t>
            </a:r>
            <a:r>
              <a:rPr lang="it-IT" dirty="0">
                <a:solidFill>
                  <a:srgbClr val="354265"/>
                </a:solidFill>
                <a:latin typeface="Californian FB" panose="0207040306080B030204" pitchFamily="18" charset="0"/>
              </a:rPr>
              <a:t> Marcella Magro (</a:t>
            </a:r>
            <a:r>
              <a:rPr lang="it-IT" dirty="0" err="1">
                <a:solidFill>
                  <a:srgbClr val="354265"/>
                </a:solidFill>
                <a:latin typeface="Californian FB" panose="0207040306080B030204" pitchFamily="18" charset="0"/>
              </a:rPr>
              <a:t>élève</a:t>
            </a:r>
            <a:r>
              <a:rPr lang="it-IT" dirty="0">
                <a:solidFill>
                  <a:srgbClr val="354265"/>
                </a:solidFill>
                <a:latin typeface="Californian FB" panose="0207040306080B030204" pitchFamily="18" charset="0"/>
              </a:rPr>
              <a:t> G. T.)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354265"/>
                </a:solidFill>
                <a:latin typeface="Californian FB" panose="0207040306080B030204" pitchFamily="18" charset="0"/>
              </a:rPr>
              <a:t>5B </a:t>
            </a:r>
            <a:r>
              <a:rPr lang="it-IT" dirty="0" err="1">
                <a:solidFill>
                  <a:srgbClr val="354265"/>
                </a:solidFill>
                <a:latin typeface="Californian FB" panose="0207040306080B030204" pitchFamily="18" charset="0"/>
              </a:rPr>
              <a:t>professeur</a:t>
            </a:r>
            <a:r>
              <a:rPr lang="it-IT" dirty="0">
                <a:solidFill>
                  <a:srgbClr val="354265"/>
                </a:solidFill>
                <a:latin typeface="Californian FB" panose="0207040306080B030204" pitchFamily="18" charset="0"/>
              </a:rPr>
              <a:t> Antonella Serrani (</a:t>
            </a:r>
            <a:r>
              <a:rPr lang="it-IT" dirty="0" err="1">
                <a:solidFill>
                  <a:srgbClr val="354265"/>
                </a:solidFill>
                <a:latin typeface="Californian FB" panose="0207040306080B030204" pitchFamily="18" charset="0"/>
              </a:rPr>
              <a:t>élève</a:t>
            </a:r>
            <a:r>
              <a:rPr lang="it-IT" dirty="0">
                <a:solidFill>
                  <a:srgbClr val="354265"/>
                </a:solidFill>
                <a:latin typeface="Californian FB" panose="0207040306080B030204" pitchFamily="18" charset="0"/>
              </a:rPr>
              <a:t> G.P.)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xmlns="" id="{03722D7B-F5EA-319E-9ABA-E5DE02737980}"/>
              </a:ext>
            </a:extLst>
          </p:cNvPr>
          <p:cNvSpPr txBox="1"/>
          <p:nvPr/>
        </p:nvSpPr>
        <p:spPr>
          <a:xfrm>
            <a:off x="6137932" y="5614660"/>
            <a:ext cx="5063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>
                <a:solidFill>
                  <a:srgbClr val="354265"/>
                </a:solidFill>
                <a:latin typeface="Californian FB" panose="0207040306080B030204" pitchFamily="18" charset="0"/>
              </a:rPr>
              <a:t>Au</a:t>
            </a:r>
            <a:r>
              <a:rPr lang="it-IT" dirty="0">
                <a:solidFill>
                  <a:srgbClr val="354265"/>
                </a:solidFill>
                <a:latin typeface="Californian FB" panose="0207040306080B030204" pitchFamily="18" charset="0"/>
              </a:rPr>
              <a:t> </a:t>
            </a:r>
            <a:r>
              <a:rPr lang="it-IT" dirty="0" err="1">
                <a:solidFill>
                  <a:srgbClr val="354265"/>
                </a:solidFill>
                <a:latin typeface="Californian FB" panose="0207040306080B030204" pitchFamily="18" charset="0"/>
              </a:rPr>
              <a:t>cas</a:t>
            </a:r>
            <a:r>
              <a:rPr lang="it-IT" dirty="0">
                <a:solidFill>
                  <a:srgbClr val="354265"/>
                </a:solidFill>
                <a:latin typeface="Californian FB" panose="0207040306080B030204" pitchFamily="18" charset="0"/>
              </a:rPr>
              <a:t> </a:t>
            </a:r>
            <a:r>
              <a:rPr lang="it-IT" dirty="0" err="1">
                <a:solidFill>
                  <a:srgbClr val="354265"/>
                </a:solidFill>
                <a:latin typeface="Californian FB" panose="0207040306080B030204" pitchFamily="18" charset="0"/>
              </a:rPr>
              <a:t>où</a:t>
            </a:r>
            <a:r>
              <a:rPr lang="it-IT" dirty="0">
                <a:solidFill>
                  <a:srgbClr val="354265"/>
                </a:solidFill>
                <a:latin typeface="Californian FB" panose="0207040306080B030204" pitchFamily="18" charset="0"/>
              </a:rPr>
              <a:t> une </a:t>
            </a:r>
            <a:r>
              <a:rPr lang="it-IT" dirty="0" err="1">
                <a:solidFill>
                  <a:srgbClr val="354265"/>
                </a:solidFill>
                <a:latin typeface="Californian FB" panose="0207040306080B030204" pitchFamily="18" charset="0"/>
              </a:rPr>
              <a:t>des</a:t>
            </a:r>
            <a:r>
              <a:rPr lang="it-IT" dirty="0">
                <a:solidFill>
                  <a:srgbClr val="354265"/>
                </a:solidFill>
                <a:latin typeface="Californian FB" panose="0207040306080B030204" pitchFamily="18" charset="0"/>
              </a:rPr>
              <a:t> </a:t>
            </a:r>
            <a:r>
              <a:rPr lang="it-IT" dirty="0" err="1">
                <a:solidFill>
                  <a:srgbClr val="354265"/>
                </a:solidFill>
                <a:latin typeface="Californian FB" panose="0207040306080B030204" pitchFamily="18" charset="0"/>
              </a:rPr>
              <a:t>deux</a:t>
            </a:r>
            <a:r>
              <a:rPr lang="it-IT" dirty="0">
                <a:solidFill>
                  <a:srgbClr val="354265"/>
                </a:solidFill>
                <a:latin typeface="Californian FB" panose="0207040306080B030204" pitchFamily="18" charset="0"/>
              </a:rPr>
              <a:t> </a:t>
            </a:r>
            <a:r>
              <a:rPr lang="it-IT" dirty="0" err="1">
                <a:solidFill>
                  <a:srgbClr val="354265"/>
                </a:solidFill>
                <a:latin typeface="Californian FB" panose="0207040306080B030204" pitchFamily="18" charset="0"/>
              </a:rPr>
              <a:t>étudiantes</a:t>
            </a:r>
            <a:r>
              <a:rPr lang="it-IT" dirty="0">
                <a:solidFill>
                  <a:srgbClr val="354265"/>
                </a:solidFill>
                <a:latin typeface="Californian FB" panose="0207040306080B030204" pitchFamily="18" charset="0"/>
              </a:rPr>
              <a:t> </a:t>
            </a:r>
            <a:r>
              <a:rPr lang="it-IT" dirty="0" err="1">
                <a:solidFill>
                  <a:srgbClr val="354265"/>
                </a:solidFill>
                <a:latin typeface="Californian FB" panose="0207040306080B030204" pitchFamily="18" charset="0"/>
              </a:rPr>
              <a:t>devraient</a:t>
            </a:r>
            <a:r>
              <a:rPr lang="it-IT" dirty="0">
                <a:solidFill>
                  <a:srgbClr val="354265"/>
                </a:solidFill>
                <a:latin typeface="Californian FB" panose="0207040306080B030204" pitchFamily="18" charset="0"/>
              </a:rPr>
              <a:t> </a:t>
            </a:r>
            <a:r>
              <a:rPr lang="it-IT" dirty="0" err="1">
                <a:solidFill>
                  <a:srgbClr val="354265"/>
                </a:solidFill>
                <a:latin typeface="Californian FB" panose="0207040306080B030204" pitchFamily="18" charset="0"/>
              </a:rPr>
              <a:t>être</a:t>
            </a:r>
            <a:r>
              <a:rPr lang="it-IT" dirty="0">
                <a:solidFill>
                  <a:srgbClr val="354265"/>
                </a:solidFill>
                <a:latin typeface="Californian FB" panose="0207040306080B030204" pitchFamily="18" charset="0"/>
              </a:rPr>
              <a:t> </a:t>
            </a:r>
            <a:r>
              <a:rPr lang="it-IT" dirty="0" err="1">
                <a:solidFill>
                  <a:srgbClr val="354265"/>
                </a:solidFill>
                <a:latin typeface="Californian FB" panose="0207040306080B030204" pitchFamily="18" charset="0"/>
              </a:rPr>
              <a:t>absentes</a:t>
            </a:r>
            <a:r>
              <a:rPr lang="it-IT" dirty="0">
                <a:solidFill>
                  <a:srgbClr val="354265"/>
                </a:solidFill>
                <a:latin typeface="Californian FB" panose="0207040306080B030204" pitchFamily="18" charset="0"/>
              </a:rPr>
              <a:t>, la </a:t>
            </a:r>
            <a:r>
              <a:rPr lang="it-IT" dirty="0" err="1">
                <a:solidFill>
                  <a:srgbClr val="354265"/>
                </a:solidFill>
                <a:latin typeface="Californian FB" panose="0207040306080B030204" pitchFamily="18" charset="0"/>
              </a:rPr>
              <a:t>collègue</a:t>
            </a:r>
            <a:r>
              <a:rPr lang="it-IT" dirty="0">
                <a:solidFill>
                  <a:srgbClr val="354265"/>
                </a:solidFill>
                <a:latin typeface="Californian FB" panose="0207040306080B030204" pitchFamily="18" charset="0"/>
              </a:rPr>
              <a:t> se </a:t>
            </a:r>
            <a:r>
              <a:rPr lang="it-IT" dirty="0" err="1">
                <a:solidFill>
                  <a:srgbClr val="354265"/>
                </a:solidFill>
                <a:latin typeface="Californian FB" panose="0207040306080B030204" pitchFamily="18" charset="0"/>
              </a:rPr>
              <a:t>rendra</a:t>
            </a:r>
            <a:r>
              <a:rPr lang="it-IT" dirty="0">
                <a:solidFill>
                  <a:srgbClr val="354265"/>
                </a:solidFill>
                <a:latin typeface="Californian FB" panose="0207040306080B030204" pitchFamily="18" charset="0"/>
              </a:rPr>
              <a:t> </a:t>
            </a:r>
            <a:r>
              <a:rPr lang="it-IT" dirty="0" err="1">
                <a:solidFill>
                  <a:srgbClr val="354265"/>
                </a:solidFill>
                <a:latin typeface="Californian FB" panose="0207040306080B030204" pitchFamily="18" charset="0"/>
              </a:rPr>
              <a:t>dans</a:t>
            </a:r>
            <a:r>
              <a:rPr lang="it-IT" dirty="0">
                <a:solidFill>
                  <a:srgbClr val="354265"/>
                </a:solidFill>
                <a:latin typeface="Californian FB" panose="0207040306080B030204" pitchFamily="18" charset="0"/>
              </a:rPr>
              <a:t> la classe 5C en compagnie </a:t>
            </a:r>
            <a:r>
              <a:rPr lang="it-IT" dirty="0" err="1">
                <a:solidFill>
                  <a:srgbClr val="354265"/>
                </a:solidFill>
                <a:latin typeface="Californian FB" panose="0207040306080B030204" pitchFamily="18" charset="0"/>
              </a:rPr>
              <a:t>du</a:t>
            </a:r>
            <a:r>
              <a:rPr lang="it-IT" dirty="0">
                <a:solidFill>
                  <a:srgbClr val="354265"/>
                </a:solidFill>
                <a:latin typeface="Californian FB" panose="0207040306080B030204" pitchFamily="18" charset="0"/>
              </a:rPr>
              <a:t> </a:t>
            </a:r>
            <a:r>
              <a:rPr lang="it-IT" dirty="0" err="1">
                <a:solidFill>
                  <a:srgbClr val="354265"/>
                </a:solidFill>
                <a:latin typeface="Californian FB" panose="0207040306080B030204" pitchFamily="18" charset="0"/>
              </a:rPr>
              <a:t>professeur</a:t>
            </a:r>
            <a:r>
              <a:rPr lang="it-IT" dirty="0">
                <a:solidFill>
                  <a:srgbClr val="354265"/>
                </a:solidFill>
                <a:latin typeface="Californian FB" panose="0207040306080B030204" pitchFamily="18" charset="0"/>
              </a:rPr>
              <a:t> Scicchitano Celeste. </a:t>
            </a:r>
          </a:p>
        </p:txBody>
      </p:sp>
    </p:spTree>
    <p:extLst>
      <p:ext uri="{BB962C8B-B14F-4D97-AF65-F5344CB8AC3E}">
        <p14:creationId xmlns:p14="http://schemas.microsoft.com/office/powerpoint/2010/main" val="35979603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126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10" baseType="lpstr">
      <vt:lpstr>Aparajita</vt:lpstr>
      <vt:lpstr>Arial</vt:lpstr>
      <vt:lpstr>Baguet Script</vt:lpstr>
      <vt:lpstr>Batang</vt:lpstr>
      <vt:lpstr>Calibri</vt:lpstr>
      <vt:lpstr>Calibri Light</vt:lpstr>
      <vt:lpstr>Californian FB</vt:lpstr>
      <vt:lpstr>Dreaming Outloud Pro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12192</dc:creator>
  <cp:lastModifiedBy>Luana</cp:lastModifiedBy>
  <cp:revision>10</cp:revision>
  <dcterms:created xsi:type="dcterms:W3CDTF">2023-04-26T13:08:27Z</dcterms:created>
  <dcterms:modified xsi:type="dcterms:W3CDTF">2023-04-26T17:59:19Z</dcterms:modified>
</cp:coreProperties>
</file>