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7" r:id="rId2"/>
    <p:sldId id="256" r:id="rId3"/>
    <p:sldId id="282" r:id="rId4"/>
    <p:sldId id="283" r:id="rId5"/>
    <p:sldId id="284" r:id="rId6"/>
    <p:sldId id="285" r:id="rId7"/>
    <p:sldId id="287" r:id="rId8"/>
    <p:sldId id="286" r:id="rId9"/>
    <p:sldId id="288" r:id="rId10"/>
    <p:sldId id="289" r:id="rId11"/>
    <p:sldId id="290" r:id="rId12"/>
    <p:sldId id="291" r:id="rId13"/>
    <p:sldId id="292" r:id="rId14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06" autoAdjust="0"/>
    <p:restoredTop sz="94660"/>
  </p:normalViewPr>
  <p:slideViewPr>
    <p:cSldViewPr>
      <p:cViewPr>
        <p:scale>
          <a:sx n="70" d="100"/>
          <a:sy n="70" d="100"/>
        </p:scale>
        <p:origin x="-619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iangolo isosce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28" name="Segnaposto data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pPr>
              <a:defRPr/>
            </a:pPr>
            <a:fld id="{E5AC79F8-3B74-4336-9DF8-D697CA48A6D0}" type="datetimeFigureOut">
              <a:rPr lang="it-IT" smtClean="0"/>
              <a:pPr>
                <a:defRPr/>
              </a:pPr>
              <a:t>08/06/2014</a:t>
            </a:fld>
            <a:endParaRPr lang="it-IT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9" name="Segnaposto numero diapositiva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4B35E4D-6B72-46E8-90AB-4F43D0AC5E9C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A674D8-E0E3-4103-9395-FD01FF925128}" type="datetimeFigureOut">
              <a:rPr lang="it-IT" smtClean="0"/>
              <a:pPr>
                <a:defRPr/>
              </a:pPr>
              <a:t>08/06/2014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24E15E-594B-4333-889A-504D26509A98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2119E0-84D7-430D-BD17-AC80C1C47F95}" type="datetimeFigureOut">
              <a:rPr lang="it-IT" smtClean="0"/>
              <a:pPr>
                <a:defRPr/>
              </a:pPr>
              <a:t>08/06/2014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AC1B2D-84FD-4AEB-908B-BFB4450B81A6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pPr>
              <a:defRPr/>
            </a:pPr>
            <a:fld id="{71E8CA19-7408-4DAC-BEA0-7B4B6C0EACC3}" type="datetimeFigureOut">
              <a:rPr lang="it-IT" smtClean="0"/>
              <a:pPr>
                <a:defRPr/>
              </a:pPr>
              <a:t>08/06/2014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7699E6-D93B-42E2-A011-4D2684402FE7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iangolo rettangolo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riangolo isosce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pPr>
              <a:defRPr/>
            </a:pPr>
            <a:fld id="{87CFF7C3-E27A-4828-82AE-96B4BD7489C1}" type="datetimeFigureOut">
              <a:rPr lang="it-IT" smtClean="0"/>
              <a:pPr>
                <a:defRPr/>
              </a:pPr>
              <a:t>08/06/2014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pPr>
              <a:defRPr/>
            </a:pPr>
            <a:fld id="{F31867BC-06D4-49E1-8FA6-D7281EFCF667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  <p:cxnSp>
        <p:nvCxnSpPr>
          <p:cNvPr id="11" name="Connettore 1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pPr>
              <a:defRPr/>
            </a:pPr>
            <a:fld id="{59A48399-836A-4999-871F-D1D57F22BDB5}" type="datetimeFigureOut">
              <a:rPr lang="it-IT" smtClean="0"/>
              <a:pPr>
                <a:defRPr/>
              </a:pPr>
              <a:t>08/06/2014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pPr>
              <a:defRPr/>
            </a:pPr>
            <a:fld id="{48336632-93E4-4AF4-A645-FD53338A06AB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pPr>
              <a:defRPr/>
            </a:pPr>
            <a:fld id="{022F82BB-C373-42ED-AE14-399C28D09C6C}" type="datetimeFigureOut">
              <a:rPr lang="it-IT" smtClean="0"/>
              <a:pPr>
                <a:defRPr/>
              </a:pPr>
              <a:t>08/06/2014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E51E5EBF-BF93-49A0-A118-C74FA50D9E73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4209288-349D-4594-A638-7A24550018EC}" type="datetimeFigureOut">
              <a:rPr lang="it-IT" smtClean="0"/>
              <a:pPr>
                <a:defRPr/>
              </a:pPr>
              <a:t>08/06/2014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2707DE-1D50-47F5-9CC6-D271EC67EA1D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pPr>
              <a:defRPr/>
            </a:pPr>
            <a:fld id="{3324E491-A9B0-4BD2-8611-48DF6F411302}" type="datetimeFigureOut">
              <a:rPr lang="it-IT" smtClean="0"/>
              <a:pPr>
                <a:defRPr/>
              </a:pPr>
              <a:t>08/06/2014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pPr>
              <a:defRPr/>
            </a:pPr>
            <a:fld id="{DD48CA60-B2B4-4F9F-8043-0ED5DAA4CBBC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C3946973-5B27-4AF9-9CE6-4E674ADEED5A}" type="datetimeFigureOut">
              <a:rPr lang="it-IT" smtClean="0"/>
              <a:pPr>
                <a:defRPr/>
              </a:pPr>
              <a:t>08/06/2014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84F545D6-E519-4A0A-8D4B-491FDB625CC7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33E71764-BCD5-46FF-9F83-FD8E5820C06F}" type="datetimeFigureOut">
              <a:rPr lang="it-IT" smtClean="0"/>
              <a:pPr>
                <a:defRPr/>
              </a:pPr>
              <a:t>08/06/2014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pPr>
              <a:defRPr/>
            </a:pPr>
            <a:fld id="{8A5D42A7-F452-426E-8D72-67FB839016F4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iangolo rettangolo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Connettore 1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1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Segnaposto titolo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DB77C6B-2F06-44E2-842A-D35E9BB4F7FE}" type="datetimeFigureOut">
              <a:rPr lang="it-IT" smtClean="0"/>
              <a:pPr>
                <a:defRPr/>
              </a:pPr>
              <a:t>08/06/2014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C26567D-B316-483A-8CB0-BD717B51DDA9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emf"/><Relationship Id="rId5" Type="http://schemas.openxmlformats.org/officeDocument/2006/relationships/image" Target="../media/image4.emf"/><Relationship Id="rId4" Type="http://schemas.openxmlformats.org/officeDocument/2006/relationships/image" Target="../media/image5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emf"/><Relationship Id="rId5" Type="http://schemas.openxmlformats.org/officeDocument/2006/relationships/image" Target="../media/image4.emf"/><Relationship Id="rId4" Type="http://schemas.openxmlformats.org/officeDocument/2006/relationships/image" Target="../media/image5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emf"/><Relationship Id="rId5" Type="http://schemas.openxmlformats.org/officeDocument/2006/relationships/image" Target="../media/image4.emf"/><Relationship Id="rId4" Type="http://schemas.openxmlformats.org/officeDocument/2006/relationships/image" Target="../media/image5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emf"/><Relationship Id="rId5" Type="http://schemas.openxmlformats.org/officeDocument/2006/relationships/image" Target="../media/image4.emf"/><Relationship Id="rId4" Type="http://schemas.openxmlformats.org/officeDocument/2006/relationships/image" Target="../media/image5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emf"/><Relationship Id="rId5" Type="http://schemas.openxmlformats.org/officeDocument/2006/relationships/image" Target="../media/image4.emf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emf"/><Relationship Id="rId5" Type="http://schemas.openxmlformats.org/officeDocument/2006/relationships/image" Target="../media/image4.emf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emf"/><Relationship Id="rId5" Type="http://schemas.openxmlformats.org/officeDocument/2006/relationships/image" Target="../media/image4.emf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emf"/><Relationship Id="rId5" Type="http://schemas.openxmlformats.org/officeDocument/2006/relationships/image" Target="../media/image4.emf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emf"/><Relationship Id="rId5" Type="http://schemas.openxmlformats.org/officeDocument/2006/relationships/image" Target="../media/image4.emf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emf"/><Relationship Id="rId5" Type="http://schemas.openxmlformats.org/officeDocument/2006/relationships/image" Target="../media/image4.emf"/><Relationship Id="rId4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emf"/><Relationship Id="rId5" Type="http://schemas.openxmlformats.org/officeDocument/2006/relationships/image" Target="../media/image4.emf"/><Relationship Id="rId4" Type="http://schemas.openxmlformats.org/officeDocument/2006/relationships/image" Target="../media/image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emf"/><Relationship Id="rId5" Type="http://schemas.openxmlformats.org/officeDocument/2006/relationships/image" Target="../media/image4.emf"/><Relationship Id="rId4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magin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63" y="285750"/>
            <a:ext cx="314325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2" descr="C:\Users\pc\Desktop\DOCUMENTI\ANNO SCOLASTICO 2013 - 2014\catanzaro fermi\log scuol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4725144"/>
            <a:ext cx="10001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3" descr="C:\Users\pc\Desktop\DOCUMENTI\ANNO SCOLASTICO 2013 - 2014\catanzaro fermi\logo coesione.e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1268760"/>
            <a:ext cx="1071563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4" descr="C:\Users\pc\Desktop\DOCUMENTI\ANNO SCOLASTICO 2013 - 2014\catanzaro fermi\LINGUISTICO\logo regione.e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84368" y="3212976"/>
            <a:ext cx="928688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Rettangolo 7"/>
          <p:cNvSpPr>
            <a:spLocks noChangeArrowheads="1"/>
          </p:cNvSpPr>
          <p:nvPr/>
        </p:nvSpPr>
        <p:spPr bwMode="auto">
          <a:xfrm>
            <a:off x="0" y="785813"/>
            <a:ext cx="9144000" cy="5570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800" b="1" dirty="0">
                <a:latin typeface="Arabic Typesetting" pitchFamily="66" charset="-78"/>
                <a:cs typeface="Arabic Typesetting" pitchFamily="66" charset="-78"/>
              </a:rPr>
              <a:t>ISTITUTO </a:t>
            </a:r>
            <a:r>
              <a:rPr lang="it-IT" sz="2800" b="1" dirty="0" smtClean="0">
                <a:latin typeface="Arabic Typesetting" pitchFamily="66" charset="-78"/>
                <a:cs typeface="Arabic Typesetting" pitchFamily="66" charset="-78"/>
              </a:rPr>
              <a:t> ISTRUZIONE  SUPERIORE </a:t>
            </a:r>
            <a:r>
              <a:rPr lang="it-IT" sz="2800" b="1" dirty="0">
                <a:latin typeface="Arabic Typesetting" pitchFamily="66" charset="-78"/>
                <a:cs typeface="Arabic Typesetting" pitchFamily="66" charset="-78"/>
              </a:rPr>
              <a:t>«E. FERMI» CATANZARO</a:t>
            </a:r>
          </a:p>
          <a:p>
            <a:pPr algn="ctr"/>
            <a:r>
              <a:rPr lang="it-IT" sz="2800" dirty="0" smtClean="0">
                <a:latin typeface="Arabic Typesetting" pitchFamily="66" charset="-78"/>
                <a:cs typeface="Arabic Typesetting" pitchFamily="66" charset="-78"/>
              </a:rPr>
              <a:t>Liceo Scientifico</a:t>
            </a:r>
            <a:endParaRPr lang="it-IT" sz="2800" dirty="0">
              <a:latin typeface="Arabic Typesetting" pitchFamily="66" charset="-78"/>
              <a:cs typeface="Arabic Typesetting" pitchFamily="66" charset="-78"/>
            </a:endParaRPr>
          </a:p>
          <a:p>
            <a:pPr algn="ctr"/>
            <a:endParaRPr lang="it-IT" sz="800" dirty="0">
              <a:latin typeface="Arabic Typesetting" pitchFamily="66" charset="-78"/>
              <a:cs typeface="Arabic Typesetting" pitchFamily="66" charset="-78"/>
            </a:endParaRPr>
          </a:p>
          <a:p>
            <a:pPr algn="ctr"/>
            <a:r>
              <a:rPr lang="it-IT" sz="2000" dirty="0">
                <a:latin typeface="Arabic Typesetting" pitchFamily="66" charset="-78"/>
                <a:cs typeface="Arabic Typesetting" pitchFamily="66" charset="-78"/>
              </a:rPr>
              <a:t>Programmazione dei Fondi Strutturali 2007/2013 Obiettivo F Azione 3</a:t>
            </a:r>
          </a:p>
          <a:p>
            <a:pPr algn="ctr"/>
            <a:r>
              <a:rPr lang="it-IT" sz="2000" dirty="0">
                <a:latin typeface="Arabic Typesetting" pitchFamily="66" charset="-78"/>
                <a:cs typeface="Arabic Typesetting" pitchFamily="66" charset="-78"/>
              </a:rPr>
              <a:t>«Realizzazione di prototipi di azioni educative in aree di grave esclusione sociale e culturale, </a:t>
            </a:r>
          </a:p>
          <a:p>
            <a:pPr algn="ctr"/>
            <a:r>
              <a:rPr lang="it-IT" sz="2000" dirty="0">
                <a:latin typeface="Arabic Typesetting" pitchFamily="66" charset="-78"/>
                <a:cs typeface="Arabic Typesetting" pitchFamily="66" charset="-78"/>
              </a:rPr>
              <a:t>anche attraverso la valorizzazione dei resti esistenti»</a:t>
            </a:r>
          </a:p>
          <a:p>
            <a:pPr algn="ctr"/>
            <a:r>
              <a:rPr lang="it-IT" sz="2000" dirty="0">
                <a:latin typeface="Arabic Typesetting" pitchFamily="66" charset="-78"/>
                <a:cs typeface="Arabic Typesetting" pitchFamily="66" charset="-78"/>
              </a:rPr>
              <a:t>FSE Obiettivo Convergenza Anni Scolastici 2012/2013 e 2013/2014 - Piano Azione </a:t>
            </a:r>
            <a:r>
              <a:rPr lang="it-IT" sz="2000" dirty="0" smtClean="0">
                <a:latin typeface="Arabic Typesetting" pitchFamily="66" charset="-78"/>
                <a:cs typeface="Arabic Typesetting" pitchFamily="66" charset="-78"/>
              </a:rPr>
              <a:t>Coesione</a:t>
            </a:r>
          </a:p>
          <a:p>
            <a:pPr algn="ctr"/>
            <a:r>
              <a:rPr lang="it-IT" sz="2000" dirty="0" smtClean="0">
                <a:latin typeface="Arabic Typesetting" pitchFamily="66" charset="-78"/>
                <a:cs typeface="Arabic Typesetting" pitchFamily="66" charset="-78"/>
              </a:rPr>
              <a:t>Azione di</a:t>
            </a:r>
            <a:r>
              <a:rPr lang="it-IT" sz="2000" dirty="0" smtClean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it-IT" sz="2000" dirty="0" smtClean="0">
                <a:latin typeface="Arabic Typesetting" pitchFamily="66" charset="-78"/>
                <a:cs typeface="Arabic Typesetting" pitchFamily="66" charset="-78"/>
              </a:rPr>
              <a:t>Rete Come Forza Centripeta</a:t>
            </a:r>
            <a:endParaRPr lang="it-IT" sz="1200" dirty="0" smtClean="0"/>
          </a:p>
          <a:p>
            <a:pPr algn="ctr">
              <a:lnSpc>
                <a:spcPct val="150000"/>
              </a:lnSpc>
            </a:pPr>
            <a:r>
              <a:rPr lang="it-IT" sz="1200" dirty="0" smtClean="0"/>
              <a:t>F-3-FSE04_POR_CALABRIA-2013-4</a:t>
            </a:r>
            <a:endParaRPr lang="it-IT" sz="2400" b="1" dirty="0" smtClean="0">
              <a:latin typeface="Arabic Typesetting" pitchFamily="66" charset="-78"/>
              <a:cs typeface="Arabic Typesetting" pitchFamily="66" charset="-78"/>
            </a:endParaRPr>
          </a:p>
          <a:p>
            <a:pPr algn="ctr"/>
            <a:endParaRPr lang="it-IT" sz="2400" b="1" dirty="0" smtClean="0">
              <a:latin typeface="Arabic Typesetting" pitchFamily="66" charset="-78"/>
              <a:cs typeface="Arabic Typesetting" pitchFamily="66" charset="-78"/>
            </a:endParaRPr>
          </a:p>
          <a:p>
            <a:pPr algn="ctr"/>
            <a:r>
              <a:rPr lang="it-IT" sz="2400" b="1" dirty="0" smtClean="0">
                <a:latin typeface="Arabic Typesetting" pitchFamily="66" charset="-78"/>
                <a:cs typeface="Arabic Typesetting" pitchFamily="66" charset="-78"/>
              </a:rPr>
              <a:t>Titolo Modulo</a:t>
            </a:r>
            <a:endParaRPr lang="it-IT" sz="2400" b="1" dirty="0">
              <a:latin typeface="Arabic Typesetting" pitchFamily="66" charset="-78"/>
              <a:cs typeface="Arabic Typesetting" pitchFamily="66" charset="-78"/>
            </a:endParaRPr>
          </a:p>
          <a:p>
            <a:pPr algn="ctr"/>
            <a:r>
              <a:rPr lang="it-IT" sz="2400" b="1" dirty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it-IT" sz="2400" b="1" dirty="0" smtClean="0">
                <a:latin typeface="Arabic Typesetting" pitchFamily="66" charset="-78"/>
                <a:cs typeface="Arabic Typesetting" pitchFamily="66" charset="-78"/>
              </a:rPr>
              <a:t>«TECNICA E INGEGNO»</a:t>
            </a:r>
          </a:p>
          <a:p>
            <a:pPr algn="ctr"/>
            <a:endParaRPr lang="it-IT" sz="2400" dirty="0" smtClean="0">
              <a:latin typeface="Arabic Typesetting" pitchFamily="66" charset="-78"/>
              <a:cs typeface="Arabic Typesetting" pitchFamily="66" charset="-78"/>
            </a:endParaRPr>
          </a:p>
          <a:p>
            <a:pPr algn="ctr"/>
            <a:endParaRPr lang="it-IT" sz="2400" dirty="0">
              <a:latin typeface="Arabic Typesetting" pitchFamily="66" charset="-78"/>
              <a:cs typeface="Arabic Typesetting" pitchFamily="66" charset="-78"/>
            </a:endParaRPr>
          </a:p>
          <a:p>
            <a:pPr algn="ctr"/>
            <a:r>
              <a:rPr lang="it-IT" dirty="0">
                <a:latin typeface="Arabic Typesetting" pitchFamily="66" charset="-78"/>
                <a:cs typeface="Arabic Typesetting" pitchFamily="66" charset="-78"/>
              </a:rPr>
              <a:t>Dirigente </a:t>
            </a:r>
            <a:r>
              <a:rPr lang="it-IT" dirty="0" smtClean="0">
                <a:latin typeface="Arabic Typesetting" pitchFamily="66" charset="-78"/>
                <a:cs typeface="Arabic Typesetting" pitchFamily="66" charset="-78"/>
              </a:rPr>
              <a:t>Scolastico </a:t>
            </a:r>
            <a:r>
              <a:rPr lang="it-IT" dirty="0">
                <a:latin typeface="Arabic Typesetting" pitchFamily="66" charset="-78"/>
                <a:cs typeface="Arabic Typesetting" pitchFamily="66" charset="-78"/>
              </a:rPr>
              <a:t>Prof. Luigi Antonio </a:t>
            </a:r>
            <a:r>
              <a:rPr lang="it-IT" dirty="0" err="1">
                <a:latin typeface="Arabic Typesetting" pitchFamily="66" charset="-78"/>
                <a:cs typeface="Arabic Typesetting" pitchFamily="66" charset="-78"/>
              </a:rPr>
              <a:t>Macrì</a:t>
            </a:r>
            <a:r>
              <a:rPr lang="it-IT" dirty="0">
                <a:latin typeface="Arabic Typesetting" pitchFamily="66" charset="-78"/>
                <a:cs typeface="Arabic Typesetting" pitchFamily="66" charset="-78"/>
              </a:rPr>
              <a:t> </a:t>
            </a:r>
            <a:endParaRPr lang="it-IT" dirty="0" smtClean="0">
              <a:latin typeface="Arabic Typesetting" pitchFamily="66" charset="-78"/>
              <a:cs typeface="Arabic Typesetting" pitchFamily="66" charset="-78"/>
            </a:endParaRPr>
          </a:p>
          <a:p>
            <a:pPr algn="ctr"/>
            <a:r>
              <a:rPr lang="it-IT" dirty="0" smtClean="0">
                <a:latin typeface="Arabic Typesetting" pitchFamily="66" charset="-78"/>
                <a:cs typeface="Arabic Typesetting" pitchFamily="66" charset="-78"/>
              </a:rPr>
              <a:t>Tutor interno Prof. Antonio Rotella - Esperto esterno Dott.ssa Mirella </a:t>
            </a:r>
            <a:r>
              <a:rPr lang="it-IT" dirty="0" err="1" smtClean="0">
                <a:latin typeface="Arabic Typesetting" pitchFamily="66" charset="-78"/>
                <a:cs typeface="Arabic Typesetting" pitchFamily="66" charset="-78"/>
              </a:rPr>
              <a:t>Nicolazzo</a:t>
            </a:r>
            <a:endParaRPr lang="it-IT" dirty="0" smtClean="0">
              <a:latin typeface="Arabic Typesetting" pitchFamily="66" charset="-78"/>
              <a:cs typeface="Arabic Typesetting" pitchFamily="66" charset="-78"/>
            </a:endParaRPr>
          </a:p>
          <a:p>
            <a:pPr algn="ctr"/>
            <a:endParaRPr lang="it-IT" dirty="0"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2" descr="C:\Users\pc\Desktop\DOCUMENTI\ANNO SCOLASTICO 2013 - 2014\catanzaro fermi\log scuol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28384" y="5013176"/>
            <a:ext cx="786383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2" descr="C:\Users\pc\Desktop\DOCUMENTI\ANNO SCOLASTICO 2013 - 2014\catanzaro fermi\LINGUISTICO\fotografie alunni\Luigi Levato\1378194_624017540955016_1812324697_n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975974" y="1124744"/>
            <a:ext cx="6543979" cy="4896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C:\Users\pc\Desktop\DOCUMENTI\ANNO SCOLASTICO 2013 - 2014\catanzaro fermi\LINGUISTICO\logo regione.e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28384" y="3861048"/>
            <a:ext cx="792088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 descr="C:\Users\pc\Desktop\DOCUMENTI\ANNO SCOLASTICO 2013 - 2014\catanzaro fermi\logo coesione.e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00392" y="2420888"/>
            <a:ext cx="792087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ttangolo 3"/>
          <p:cNvSpPr>
            <a:spLocks noChangeArrowheads="1"/>
          </p:cNvSpPr>
          <p:nvPr/>
        </p:nvSpPr>
        <p:spPr bwMode="auto">
          <a:xfrm flipH="1">
            <a:off x="323528" y="1988840"/>
            <a:ext cx="288032" cy="2970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1100" dirty="0" smtClean="0">
                <a:latin typeface="Arabic Typesetting" pitchFamily="66" charset="-78"/>
                <a:cs typeface="Arabic Typesetting" pitchFamily="66" charset="-78"/>
              </a:rPr>
              <a:t>TECNI</a:t>
            </a:r>
          </a:p>
          <a:p>
            <a:r>
              <a:rPr lang="it-IT" sz="1100" dirty="0" smtClean="0">
                <a:latin typeface="Arabic Typesetting" pitchFamily="66" charset="-78"/>
                <a:cs typeface="Arabic Typesetting" pitchFamily="66" charset="-78"/>
              </a:rPr>
              <a:t>CA </a:t>
            </a:r>
          </a:p>
          <a:p>
            <a:endParaRPr lang="it-IT" sz="1100" dirty="0" smtClean="0">
              <a:latin typeface="Arabic Typesetting" pitchFamily="66" charset="-78"/>
              <a:cs typeface="Arabic Typesetting" pitchFamily="66" charset="-78"/>
            </a:endParaRPr>
          </a:p>
          <a:p>
            <a:r>
              <a:rPr lang="it-IT" sz="1100" dirty="0" smtClean="0">
                <a:latin typeface="Arabic Typesetting" pitchFamily="66" charset="-78"/>
                <a:cs typeface="Arabic Typesetting" pitchFamily="66" charset="-78"/>
              </a:rPr>
              <a:t>E</a:t>
            </a:r>
          </a:p>
          <a:p>
            <a:endParaRPr lang="it-IT" sz="1100" dirty="0" smtClean="0">
              <a:latin typeface="Arabic Typesetting" pitchFamily="66" charset="-78"/>
              <a:cs typeface="Arabic Typesetting" pitchFamily="66" charset="-78"/>
            </a:endParaRPr>
          </a:p>
          <a:p>
            <a:r>
              <a:rPr lang="it-IT" sz="1100" dirty="0" smtClean="0">
                <a:latin typeface="Arabic Typesetting" pitchFamily="66" charset="-78"/>
                <a:cs typeface="Arabic Typesetting" pitchFamily="66" charset="-78"/>
              </a:rPr>
              <a:t>INGEGNO</a:t>
            </a:r>
            <a:endParaRPr lang="it-IT" sz="1100" dirty="0">
              <a:latin typeface="Calibri" pitchFamily="34" charset="0"/>
            </a:endParaRPr>
          </a:p>
        </p:txBody>
      </p:sp>
      <p:pic>
        <p:nvPicPr>
          <p:cNvPr id="11" name="Immagin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86063" y="285750"/>
            <a:ext cx="314325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2" descr="C:\Users\pc\Desktop\DOCUMENTI\ANNO SCOLASTICO 2013 - 2014\catanzaro fermi\log scuol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0392" y="4869160"/>
            <a:ext cx="792088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2" descr="C:\Users\pc\Desktop\DOCUMENTI\ANNO SCOLASTICO 2013 - 2014\catanzaro fermi\LINGUISTICO\fotografie alunni\Luigi Levato\1378194_624017540955016_1812324697_n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975974" y="1124744"/>
            <a:ext cx="6543979" cy="4896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C:\Users\pc\Desktop\DOCUMENTI\ANNO SCOLASTICO 2013 - 2014\catanzaro fermi\LINGUISTICO\logo regione.e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00392" y="3717032"/>
            <a:ext cx="792088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 descr="C:\Users\pc\Desktop\DOCUMENTI\ANNO SCOLASTICO 2013 - 2014\catanzaro fermi\logo coesione.e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00392" y="2348880"/>
            <a:ext cx="792087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ttangolo 3"/>
          <p:cNvSpPr>
            <a:spLocks noChangeArrowheads="1"/>
          </p:cNvSpPr>
          <p:nvPr/>
        </p:nvSpPr>
        <p:spPr bwMode="auto">
          <a:xfrm flipH="1">
            <a:off x="323528" y="1988840"/>
            <a:ext cx="288032" cy="2970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1100" dirty="0" smtClean="0">
                <a:latin typeface="Arabic Typesetting" pitchFamily="66" charset="-78"/>
                <a:cs typeface="Arabic Typesetting" pitchFamily="66" charset="-78"/>
              </a:rPr>
              <a:t>TECNI</a:t>
            </a:r>
          </a:p>
          <a:p>
            <a:r>
              <a:rPr lang="it-IT" sz="1100" dirty="0" smtClean="0">
                <a:latin typeface="Arabic Typesetting" pitchFamily="66" charset="-78"/>
                <a:cs typeface="Arabic Typesetting" pitchFamily="66" charset="-78"/>
              </a:rPr>
              <a:t>CA </a:t>
            </a:r>
          </a:p>
          <a:p>
            <a:endParaRPr lang="it-IT" sz="1100" dirty="0" smtClean="0">
              <a:latin typeface="Arabic Typesetting" pitchFamily="66" charset="-78"/>
              <a:cs typeface="Arabic Typesetting" pitchFamily="66" charset="-78"/>
            </a:endParaRPr>
          </a:p>
          <a:p>
            <a:r>
              <a:rPr lang="it-IT" sz="1100" dirty="0" smtClean="0">
                <a:latin typeface="Arabic Typesetting" pitchFamily="66" charset="-78"/>
                <a:cs typeface="Arabic Typesetting" pitchFamily="66" charset="-78"/>
              </a:rPr>
              <a:t>E</a:t>
            </a:r>
          </a:p>
          <a:p>
            <a:endParaRPr lang="it-IT" sz="1100" dirty="0" smtClean="0">
              <a:latin typeface="Arabic Typesetting" pitchFamily="66" charset="-78"/>
              <a:cs typeface="Arabic Typesetting" pitchFamily="66" charset="-78"/>
            </a:endParaRPr>
          </a:p>
          <a:p>
            <a:r>
              <a:rPr lang="it-IT" sz="1100" dirty="0" smtClean="0">
                <a:latin typeface="Arabic Typesetting" pitchFamily="66" charset="-78"/>
                <a:cs typeface="Arabic Typesetting" pitchFamily="66" charset="-78"/>
              </a:rPr>
              <a:t>INGEGNO</a:t>
            </a:r>
            <a:endParaRPr lang="it-IT" sz="1100" dirty="0">
              <a:latin typeface="Calibri" pitchFamily="34" charset="0"/>
            </a:endParaRPr>
          </a:p>
        </p:txBody>
      </p:sp>
      <p:pic>
        <p:nvPicPr>
          <p:cNvPr id="11" name="Immagin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86063" y="285750"/>
            <a:ext cx="314325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2" descr="C:\Users\pc\Desktop\DOCUMENTI\ANNO SCOLASTICO 2013 - 2014\catanzaro fermi\log scuol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0392" y="4941168"/>
            <a:ext cx="792088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2" descr="C:\Users\pc\Desktop\DOCUMENTI\ANNO SCOLASTICO 2013 - 2014\catanzaro fermi\LINGUISTICO\fotografie alunni\Luigi Levato\1378194_624017540955016_1812324697_n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975974" y="1124744"/>
            <a:ext cx="6543978" cy="4896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C:\Users\pc\Desktop\DOCUMENTI\ANNO SCOLASTICO 2013 - 2014\catanzaro fermi\LINGUISTICO\logo regione.e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00392" y="3861048"/>
            <a:ext cx="792088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 descr="C:\Users\pc\Desktop\DOCUMENTI\ANNO SCOLASTICO 2013 - 2014\catanzaro fermi\logo coesione.e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28384" y="2564904"/>
            <a:ext cx="936103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ttangolo 3"/>
          <p:cNvSpPr>
            <a:spLocks noChangeArrowheads="1"/>
          </p:cNvSpPr>
          <p:nvPr/>
        </p:nvSpPr>
        <p:spPr bwMode="auto">
          <a:xfrm flipH="1">
            <a:off x="323528" y="1988840"/>
            <a:ext cx="288032" cy="2970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1100" dirty="0" smtClean="0">
                <a:latin typeface="Arabic Typesetting" pitchFamily="66" charset="-78"/>
                <a:cs typeface="Arabic Typesetting" pitchFamily="66" charset="-78"/>
              </a:rPr>
              <a:t>TECNI</a:t>
            </a:r>
          </a:p>
          <a:p>
            <a:r>
              <a:rPr lang="it-IT" sz="1100" dirty="0" smtClean="0">
                <a:latin typeface="Arabic Typesetting" pitchFamily="66" charset="-78"/>
                <a:cs typeface="Arabic Typesetting" pitchFamily="66" charset="-78"/>
              </a:rPr>
              <a:t>CA </a:t>
            </a:r>
          </a:p>
          <a:p>
            <a:endParaRPr lang="it-IT" sz="1100" dirty="0" smtClean="0">
              <a:latin typeface="Arabic Typesetting" pitchFamily="66" charset="-78"/>
              <a:cs typeface="Arabic Typesetting" pitchFamily="66" charset="-78"/>
            </a:endParaRPr>
          </a:p>
          <a:p>
            <a:r>
              <a:rPr lang="it-IT" sz="1100" dirty="0" smtClean="0">
                <a:latin typeface="Arabic Typesetting" pitchFamily="66" charset="-78"/>
                <a:cs typeface="Arabic Typesetting" pitchFamily="66" charset="-78"/>
              </a:rPr>
              <a:t>E</a:t>
            </a:r>
          </a:p>
          <a:p>
            <a:endParaRPr lang="it-IT" sz="1100" dirty="0" smtClean="0">
              <a:latin typeface="Arabic Typesetting" pitchFamily="66" charset="-78"/>
              <a:cs typeface="Arabic Typesetting" pitchFamily="66" charset="-78"/>
            </a:endParaRPr>
          </a:p>
          <a:p>
            <a:r>
              <a:rPr lang="it-IT" sz="1100" dirty="0" smtClean="0">
                <a:latin typeface="Arabic Typesetting" pitchFamily="66" charset="-78"/>
                <a:cs typeface="Arabic Typesetting" pitchFamily="66" charset="-78"/>
              </a:rPr>
              <a:t>INGEGNO</a:t>
            </a:r>
            <a:endParaRPr lang="it-IT" sz="1100" dirty="0">
              <a:latin typeface="Calibri" pitchFamily="34" charset="0"/>
            </a:endParaRPr>
          </a:p>
        </p:txBody>
      </p:sp>
      <p:pic>
        <p:nvPicPr>
          <p:cNvPr id="11" name="Immagin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86063" y="285750"/>
            <a:ext cx="314325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2" descr="C:\Users\pc\Desktop\DOCUMENTI\ANNO SCOLASTICO 2013 - 2014\catanzaro fermi\log scuol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0392" y="4941168"/>
            <a:ext cx="786383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2" descr="C:\Users\pc\Desktop\DOCUMENTI\ANNO SCOLASTICO 2013 - 2014\catanzaro fermi\LINGUISTICO\fotografie alunni\Luigi Levato\1378194_624017540955016_1812324697_n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975974" y="1124744"/>
            <a:ext cx="6543978" cy="4896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C:\Users\pc\Desktop\DOCUMENTI\ANNO SCOLASTICO 2013 - 2014\catanzaro fermi\LINGUISTICO\logo regione.e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00392" y="3717032"/>
            <a:ext cx="792088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 descr="C:\Users\pc\Desktop\DOCUMENTI\ANNO SCOLASTICO 2013 - 2014\catanzaro fermi\logo coesione.e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00392" y="2420888"/>
            <a:ext cx="864095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ttangolo 3"/>
          <p:cNvSpPr>
            <a:spLocks noChangeArrowheads="1"/>
          </p:cNvSpPr>
          <p:nvPr/>
        </p:nvSpPr>
        <p:spPr bwMode="auto">
          <a:xfrm flipH="1">
            <a:off x="323528" y="1988840"/>
            <a:ext cx="288032" cy="2970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1100" dirty="0" smtClean="0">
                <a:latin typeface="Arabic Typesetting" pitchFamily="66" charset="-78"/>
                <a:cs typeface="Arabic Typesetting" pitchFamily="66" charset="-78"/>
              </a:rPr>
              <a:t>TECNI</a:t>
            </a:r>
          </a:p>
          <a:p>
            <a:r>
              <a:rPr lang="it-IT" sz="1100" dirty="0" smtClean="0">
                <a:latin typeface="Arabic Typesetting" pitchFamily="66" charset="-78"/>
                <a:cs typeface="Arabic Typesetting" pitchFamily="66" charset="-78"/>
              </a:rPr>
              <a:t>CA </a:t>
            </a:r>
          </a:p>
          <a:p>
            <a:endParaRPr lang="it-IT" sz="1100" dirty="0" smtClean="0">
              <a:latin typeface="Arabic Typesetting" pitchFamily="66" charset="-78"/>
              <a:cs typeface="Arabic Typesetting" pitchFamily="66" charset="-78"/>
            </a:endParaRPr>
          </a:p>
          <a:p>
            <a:r>
              <a:rPr lang="it-IT" sz="1100" dirty="0" smtClean="0">
                <a:latin typeface="Arabic Typesetting" pitchFamily="66" charset="-78"/>
                <a:cs typeface="Arabic Typesetting" pitchFamily="66" charset="-78"/>
              </a:rPr>
              <a:t>E</a:t>
            </a:r>
          </a:p>
          <a:p>
            <a:endParaRPr lang="it-IT" sz="1100" dirty="0" smtClean="0">
              <a:latin typeface="Arabic Typesetting" pitchFamily="66" charset="-78"/>
              <a:cs typeface="Arabic Typesetting" pitchFamily="66" charset="-78"/>
            </a:endParaRPr>
          </a:p>
          <a:p>
            <a:r>
              <a:rPr lang="it-IT" sz="1100" dirty="0" smtClean="0">
                <a:latin typeface="Arabic Typesetting" pitchFamily="66" charset="-78"/>
                <a:cs typeface="Arabic Typesetting" pitchFamily="66" charset="-78"/>
              </a:rPr>
              <a:t>INGEGNO</a:t>
            </a:r>
            <a:endParaRPr lang="it-IT" sz="1100" dirty="0">
              <a:latin typeface="Calibri" pitchFamily="34" charset="0"/>
            </a:endParaRPr>
          </a:p>
        </p:txBody>
      </p:sp>
      <p:pic>
        <p:nvPicPr>
          <p:cNvPr id="11" name="Immagin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86063" y="285750"/>
            <a:ext cx="314325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2" descr="C:\Users\pc\Desktop\DOCUMENTI\ANNO SCOLASTICO 2013 - 2014\catanzaro fermi\log scuol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0392" y="4725144"/>
            <a:ext cx="792088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2" descr="C:\Users\pc\Desktop\DOCUMENTI\ANNO SCOLASTICO 2013 - 2014\catanzaro fermi\LINGUISTICO\fotografie alunni\Luigi Levato\1378194_624017540955016_1812324697_n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971600" y="1124744"/>
            <a:ext cx="6552728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C:\Users\pc\Desktop\DOCUMENTI\ANNO SCOLASTICO 2013 - 2014\catanzaro fermi\LINGUISTICO\logo regione.e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00392" y="3501008"/>
            <a:ext cx="792088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 descr="C:\Users\pc\Desktop\DOCUMENTI\ANNO SCOLASTICO 2013 - 2014\catanzaro fermi\logo coesione.e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28384" y="2276872"/>
            <a:ext cx="864096" cy="762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ttangolo 3"/>
          <p:cNvSpPr>
            <a:spLocks noChangeArrowheads="1"/>
          </p:cNvSpPr>
          <p:nvPr/>
        </p:nvSpPr>
        <p:spPr bwMode="auto">
          <a:xfrm flipH="1">
            <a:off x="323528" y="1988840"/>
            <a:ext cx="288032" cy="2970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1100" dirty="0" smtClean="0">
                <a:latin typeface="Arabic Typesetting" pitchFamily="66" charset="-78"/>
                <a:cs typeface="Arabic Typesetting" pitchFamily="66" charset="-78"/>
              </a:rPr>
              <a:t>TECNI</a:t>
            </a:r>
          </a:p>
          <a:p>
            <a:r>
              <a:rPr lang="it-IT" sz="1100" dirty="0" smtClean="0">
                <a:latin typeface="Arabic Typesetting" pitchFamily="66" charset="-78"/>
                <a:cs typeface="Arabic Typesetting" pitchFamily="66" charset="-78"/>
              </a:rPr>
              <a:t>CA </a:t>
            </a:r>
          </a:p>
          <a:p>
            <a:endParaRPr lang="it-IT" sz="1100" dirty="0" smtClean="0">
              <a:latin typeface="Arabic Typesetting" pitchFamily="66" charset="-78"/>
              <a:cs typeface="Arabic Typesetting" pitchFamily="66" charset="-78"/>
            </a:endParaRPr>
          </a:p>
          <a:p>
            <a:r>
              <a:rPr lang="it-IT" sz="1100" dirty="0" smtClean="0">
                <a:latin typeface="Arabic Typesetting" pitchFamily="66" charset="-78"/>
                <a:cs typeface="Arabic Typesetting" pitchFamily="66" charset="-78"/>
              </a:rPr>
              <a:t>E</a:t>
            </a:r>
          </a:p>
          <a:p>
            <a:endParaRPr lang="it-IT" sz="1100" dirty="0" smtClean="0">
              <a:latin typeface="Arabic Typesetting" pitchFamily="66" charset="-78"/>
              <a:cs typeface="Arabic Typesetting" pitchFamily="66" charset="-78"/>
            </a:endParaRPr>
          </a:p>
          <a:p>
            <a:r>
              <a:rPr lang="it-IT" sz="1100" dirty="0" smtClean="0">
                <a:latin typeface="Arabic Typesetting" pitchFamily="66" charset="-78"/>
                <a:cs typeface="Arabic Typesetting" pitchFamily="66" charset="-78"/>
              </a:rPr>
              <a:t>INGEGNO</a:t>
            </a:r>
            <a:endParaRPr lang="it-IT" sz="1100" dirty="0">
              <a:latin typeface="Calibri" pitchFamily="34" charset="0"/>
            </a:endParaRPr>
          </a:p>
        </p:txBody>
      </p:sp>
      <p:pic>
        <p:nvPicPr>
          <p:cNvPr id="11" name="Immagin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86063" y="285750"/>
            <a:ext cx="314325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2" descr="C:\Users\pc\Desktop\DOCUMENTI\ANNO SCOLASTICO 2013 - 2014\catanzaro fermi\log scuol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0392" y="5085184"/>
            <a:ext cx="7143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2" descr="C:\Users\pc\Desktop\DOCUMENTI\ANNO SCOLASTICO 2013 - 2014\catanzaro fermi\LINGUISTICO\fotografie alunni\Luigi Levato\1378194_624017540955016_1812324697_n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975974" y="1124744"/>
            <a:ext cx="6543979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C:\Users\pc\Desktop\DOCUMENTI\ANNO SCOLASTICO 2013 - 2014\catanzaro fermi\LINGUISTICO\logo regione.e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00392" y="3717032"/>
            <a:ext cx="792088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 descr="C:\Users\pc\Desktop\DOCUMENTI\ANNO SCOLASTICO 2013 - 2014\catanzaro fermi\logo coesione.e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00392" y="2276872"/>
            <a:ext cx="792088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ttangolo 3"/>
          <p:cNvSpPr>
            <a:spLocks noChangeArrowheads="1"/>
          </p:cNvSpPr>
          <p:nvPr/>
        </p:nvSpPr>
        <p:spPr bwMode="auto">
          <a:xfrm flipH="1">
            <a:off x="323528" y="1988840"/>
            <a:ext cx="288032" cy="2970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1100" dirty="0" smtClean="0">
                <a:latin typeface="Arabic Typesetting" pitchFamily="66" charset="-78"/>
                <a:cs typeface="Arabic Typesetting" pitchFamily="66" charset="-78"/>
              </a:rPr>
              <a:t>TECNI</a:t>
            </a:r>
          </a:p>
          <a:p>
            <a:r>
              <a:rPr lang="it-IT" sz="1100" dirty="0" smtClean="0">
                <a:latin typeface="Arabic Typesetting" pitchFamily="66" charset="-78"/>
                <a:cs typeface="Arabic Typesetting" pitchFamily="66" charset="-78"/>
              </a:rPr>
              <a:t>CA </a:t>
            </a:r>
          </a:p>
          <a:p>
            <a:endParaRPr lang="it-IT" sz="1100" dirty="0" smtClean="0">
              <a:latin typeface="Arabic Typesetting" pitchFamily="66" charset="-78"/>
              <a:cs typeface="Arabic Typesetting" pitchFamily="66" charset="-78"/>
            </a:endParaRPr>
          </a:p>
          <a:p>
            <a:r>
              <a:rPr lang="it-IT" sz="1100" dirty="0" smtClean="0">
                <a:latin typeface="Arabic Typesetting" pitchFamily="66" charset="-78"/>
                <a:cs typeface="Arabic Typesetting" pitchFamily="66" charset="-78"/>
              </a:rPr>
              <a:t>E</a:t>
            </a:r>
          </a:p>
          <a:p>
            <a:endParaRPr lang="it-IT" sz="1100" dirty="0" smtClean="0">
              <a:latin typeface="Arabic Typesetting" pitchFamily="66" charset="-78"/>
              <a:cs typeface="Arabic Typesetting" pitchFamily="66" charset="-78"/>
            </a:endParaRPr>
          </a:p>
          <a:p>
            <a:r>
              <a:rPr lang="it-IT" sz="1100" dirty="0" smtClean="0">
                <a:latin typeface="Arabic Typesetting" pitchFamily="66" charset="-78"/>
                <a:cs typeface="Arabic Typesetting" pitchFamily="66" charset="-78"/>
              </a:rPr>
              <a:t>INGEGNO</a:t>
            </a:r>
            <a:endParaRPr lang="it-IT" sz="1100" dirty="0">
              <a:latin typeface="Calibri" pitchFamily="34" charset="0"/>
            </a:endParaRPr>
          </a:p>
        </p:txBody>
      </p:sp>
      <p:pic>
        <p:nvPicPr>
          <p:cNvPr id="11" name="Immagin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86063" y="285750"/>
            <a:ext cx="314325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2" descr="C:\Users\pc\Desktop\DOCUMENTI\ANNO SCOLASTICO 2013 - 2014\catanzaro fermi\log scuol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0392" y="5157192"/>
            <a:ext cx="786383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2" descr="C:\Users\pc\Desktop\DOCUMENTI\ANNO SCOLASTICO 2013 - 2014\catanzaro fermi\LINGUISTICO\fotografie alunni\Luigi Levato\1378194_624017540955016_1812324697_n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975974" y="1124744"/>
            <a:ext cx="6543979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C:\Users\pc\Desktop\DOCUMENTI\ANNO SCOLASTICO 2013 - 2014\catanzaro fermi\LINGUISTICO\logo regione.e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00392" y="3789040"/>
            <a:ext cx="792088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 descr="C:\Users\pc\Desktop\DOCUMENTI\ANNO SCOLASTICO 2013 - 2014\catanzaro fermi\logo coesione.e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00392" y="2348880"/>
            <a:ext cx="792088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ttangolo 3"/>
          <p:cNvSpPr>
            <a:spLocks noChangeArrowheads="1"/>
          </p:cNvSpPr>
          <p:nvPr/>
        </p:nvSpPr>
        <p:spPr bwMode="auto">
          <a:xfrm flipH="1">
            <a:off x="323528" y="1988840"/>
            <a:ext cx="288032" cy="2970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1100" dirty="0" smtClean="0">
                <a:latin typeface="Arabic Typesetting" pitchFamily="66" charset="-78"/>
                <a:cs typeface="Arabic Typesetting" pitchFamily="66" charset="-78"/>
              </a:rPr>
              <a:t>TECNI</a:t>
            </a:r>
          </a:p>
          <a:p>
            <a:r>
              <a:rPr lang="it-IT" sz="1100" dirty="0" smtClean="0">
                <a:latin typeface="Arabic Typesetting" pitchFamily="66" charset="-78"/>
                <a:cs typeface="Arabic Typesetting" pitchFamily="66" charset="-78"/>
              </a:rPr>
              <a:t>CA </a:t>
            </a:r>
          </a:p>
          <a:p>
            <a:endParaRPr lang="it-IT" sz="1100" dirty="0" smtClean="0">
              <a:latin typeface="Arabic Typesetting" pitchFamily="66" charset="-78"/>
              <a:cs typeface="Arabic Typesetting" pitchFamily="66" charset="-78"/>
            </a:endParaRPr>
          </a:p>
          <a:p>
            <a:r>
              <a:rPr lang="it-IT" sz="1100" dirty="0" smtClean="0">
                <a:latin typeface="Arabic Typesetting" pitchFamily="66" charset="-78"/>
                <a:cs typeface="Arabic Typesetting" pitchFamily="66" charset="-78"/>
              </a:rPr>
              <a:t>E</a:t>
            </a:r>
          </a:p>
          <a:p>
            <a:endParaRPr lang="it-IT" sz="1100" dirty="0" smtClean="0">
              <a:latin typeface="Arabic Typesetting" pitchFamily="66" charset="-78"/>
              <a:cs typeface="Arabic Typesetting" pitchFamily="66" charset="-78"/>
            </a:endParaRPr>
          </a:p>
          <a:p>
            <a:r>
              <a:rPr lang="it-IT" sz="1100" dirty="0" smtClean="0">
                <a:latin typeface="Arabic Typesetting" pitchFamily="66" charset="-78"/>
                <a:cs typeface="Arabic Typesetting" pitchFamily="66" charset="-78"/>
              </a:rPr>
              <a:t>INGEGNO</a:t>
            </a:r>
            <a:endParaRPr lang="it-IT" sz="1100" dirty="0">
              <a:latin typeface="Calibri" pitchFamily="34" charset="0"/>
            </a:endParaRPr>
          </a:p>
        </p:txBody>
      </p:sp>
      <p:pic>
        <p:nvPicPr>
          <p:cNvPr id="11" name="Immagin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86063" y="285750"/>
            <a:ext cx="314325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2" descr="C:\Users\pc\Desktop\DOCUMENTI\ANNO SCOLASTICO 2013 - 2014\catanzaro fermi\log scuol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0392" y="4869160"/>
            <a:ext cx="792088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2" descr="C:\Users\pc\Desktop\DOCUMENTI\ANNO SCOLASTICO 2013 - 2014\catanzaro fermi\LINGUISTICO\fotografie alunni\Luigi Levato\1378194_624017540955016_1812324697_n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975974" y="1124744"/>
            <a:ext cx="6543979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C:\Users\pc\Desktop\DOCUMENTI\ANNO SCOLASTICO 2013 - 2014\catanzaro fermi\LINGUISTICO\logo regione.e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00392" y="3573016"/>
            <a:ext cx="792088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 descr="C:\Users\pc\Desktop\DOCUMENTI\ANNO SCOLASTICO 2013 - 2014\catanzaro fermi\logo coesione.e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28384" y="2348880"/>
            <a:ext cx="864096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ttangolo 3"/>
          <p:cNvSpPr>
            <a:spLocks noChangeArrowheads="1"/>
          </p:cNvSpPr>
          <p:nvPr/>
        </p:nvSpPr>
        <p:spPr bwMode="auto">
          <a:xfrm flipH="1">
            <a:off x="323528" y="1988840"/>
            <a:ext cx="288032" cy="2970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1100" dirty="0" smtClean="0">
                <a:latin typeface="Arabic Typesetting" pitchFamily="66" charset="-78"/>
                <a:cs typeface="Arabic Typesetting" pitchFamily="66" charset="-78"/>
              </a:rPr>
              <a:t>TECNI</a:t>
            </a:r>
          </a:p>
          <a:p>
            <a:r>
              <a:rPr lang="it-IT" sz="1100" dirty="0" smtClean="0">
                <a:latin typeface="Arabic Typesetting" pitchFamily="66" charset="-78"/>
                <a:cs typeface="Arabic Typesetting" pitchFamily="66" charset="-78"/>
              </a:rPr>
              <a:t>CA </a:t>
            </a:r>
          </a:p>
          <a:p>
            <a:endParaRPr lang="it-IT" sz="1100" dirty="0" smtClean="0">
              <a:latin typeface="Arabic Typesetting" pitchFamily="66" charset="-78"/>
              <a:cs typeface="Arabic Typesetting" pitchFamily="66" charset="-78"/>
            </a:endParaRPr>
          </a:p>
          <a:p>
            <a:r>
              <a:rPr lang="it-IT" sz="1100" dirty="0" smtClean="0">
                <a:latin typeface="Arabic Typesetting" pitchFamily="66" charset="-78"/>
                <a:cs typeface="Arabic Typesetting" pitchFamily="66" charset="-78"/>
              </a:rPr>
              <a:t>E</a:t>
            </a:r>
          </a:p>
          <a:p>
            <a:endParaRPr lang="it-IT" sz="1100" dirty="0" smtClean="0">
              <a:latin typeface="Arabic Typesetting" pitchFamily="66" charset="-78"/>
              <a:cs typeface="Arabic Typesetting" pitchFamily="66" charset="-78"/>
            </a:endParaRPr>
          </a:p>
          <a:p>
            <a:r>
              <a:rPr lang="it-IT" sz="1100" dirty="0" smtClean="0">
                <a:latin typeface="Arabic Typesetting" pitchFamily="66" charset="-78"/>
                <a:cs typeface="Arabic Typesetting" pitchFamily="66" charset="-78"/>
              </a:rPr>
              <a:t>INGEGNO</a:t>
            </a:r>
            <a:endParaRPr lang="it-IT" sz="1100" dirty="0">
              <a:latin typeface="Calibri" pitchFamily="34" charset="0"/>
            </a:endParaRPr>
          </a:p>
        </p:txBody>
      </p:sp>
      <p:pic>
        <p:nvPicPr>
          <p:cNvPr id="11" name="Immagin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86063" y="285750"/>
            <a:ext cx="314325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2" descr="C:\Users\pc\Desktop\DOCUMENTI\ANNO SCOLASTICO 2013 - 2014\catanzaro fermi\log scuol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0392" y="5013176"/>
            <a:ext cx="786383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2" descr="C:\Users\pc\Desktop\DOCUMENTI\ANNO SCOLASTICO 2013 - 2014\catanzaro fermi\LINGUISTICO\fotografie alunni\Luigi Levato\1378194_624017540955016_1812324697_n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975974" y="1124744"/>
            <a:ext cx="6543979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C:\Users\pc\Desktop\DOCUMENTI\ANNO SCOLASTICO 2013 - 2014\catanzaro fermi\LINGUISTICO\logo regione.e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00392" y="3861048"/>
            <a:ext cx="792088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 descr="C:\Users\pc\Desktop\DOCUMENTI\ANNO SCOLASTICO 2013 - 2014\catanzaro fermi\logo coesione.e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00392" y="2348880"/>
            <a:ext cx="792088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ttangolo 3"/>
          <p:cNvSpPr>
            <a:spLocks noChangeArrowheads="1"/>
          </p:cNvSpPr>
          <p:nvPr/>
        </p:nvSpPr>
        <p:spPr bwMode="auto">
          <a:xfrm flipH="1">
            <a:off x="323528" y="1988840"/>
            <a:ext cx="288032" cy="2970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1100" dirty="0" smtClean="0">
                <a:latin typeface="Arabic Typesetting" pitchFamily="66" charset="-78"/>
                <a:cs typeface="Arabic Typesetting" pitchFamily="66" charset="-78"/>
              </a:rPr>
              <a:t>TECNI</a:t>
            </a:r>
          </a:p>
          <a:p>
            <a:r>
              <a:rPr lang="it-IT" sz="1100" dirty="0" smtClean="0">
                <a:latin typeface="Arabic Typesetting" pitchFamily="66" charset="-78"/>
                <a:cs typeface="Arabic Typesetting" pitchFamily="66" charset="-78"/>
              </a:rPr>
              <a:t>CA </a:t>
            </a:r>
          </a:p>
          <a:p>
            <a:endParaRPr lang="it-IT" sz="1100" dirty="0" smtClean="0">
              <a:latin typeface="Arabic Typesetting" pitchFamily="66" charset="-78"/>
              <a:cs typeface="Arabic Typesetting" pitchFamily="66" charset="-78"/>
            </a:endParaRPr>
          </a:p>
          <a:p>
            <a:r>
              <a:rPr lang="it-IT" sz="1100" dirty="0" smtClean="0">
                <a:latin typeface="Arabic Typesetting" pitchFamily="66" charset="-78"/>
                <a:cs typeface="Arabic Typesetting" pitchFamily="66" charset="-78"/>
              </a:rPr>
              <a:t>E</a:t>
            </a:r>
          </a:p>
          <a:p>
            <a:endParaRPr lang="it-IT" sz="1100" dirty="0" smtClean="0">
              <a:latin typeface="Arabic Typesetting" pitchFamily="66" charset="-78"/>
              <a:cs typeface="Arabic Typesetting" pitchFamily="66" charset="-78"/>
            </a:endParaRPr>
          </a:p>
          <a:p>
            <a:r>
              <a:rPr lang="it-IT" sz="1100" dirty="0" smtClean="0">
                <a:latin typeface="Arabic Typesetting" pitchFamily="66" charset="-78"/>
                <a:cs typeface="Arabic Typesetting" pitchFamily="66" charset="-78"/>
              </a:rPr>
              <a:t>INGEGNO</a:t>
            </a:r>
            <a:endParaRPr lang="it-IT" sz="1100" dirty="0">
              <a:latin typeface="Calibri" pitchFamily="34" charset="0"/>
            </a:endParaRPr>
          </a:p>
        </p:txBody>
      </p:sp>
      <p:pic>
        <p:nvPicPr>
          <p:cNvPr id="11" name="Immagin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86063" y="285750"/>
            <a:ext cx="314325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2" descr="C:\Users\pc\Desktop\DOCUMENTI\ANNO SCOLASTICO 2013 - 2014\catanzaro fermi\log scuol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0392" y="4869160"/>
            <a:ext cx="786383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2" descr="C:\Users\pc\Desktop\DOCUMENTI\ANNO SCOLASTICO 2013 - 2014\catanzaro fermi\LINGUISTICO\fotografie alunni\Luigi Levato\1378194_624017540955016_1812324697_n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975974" y="1124744"/>
            <a:ext cx="6543979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C:\Users\pc\Desktop\DOCUMENTI\ANNO SCOLASTICO 2013 - 2014\catanzaro fermi\LINGUISTICO\logo regione.e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00392" y="3573016"/>
            <a:ext cx="792088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 descr="C:\Users\pc\Desktop\DOCUMENTI\ANNO SCOLASTICO 2013 - 2014\catanzaro fermi\logo coesione.e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28385" y="2204864"/>
            <a:ext cx="864096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ttangolo 3"/>
          <p:cNvSpPr>
            <a:spLocks noChangeArrowheads="1"/>
          </p:cNvSpPr>
          <p:nvPr/>
        </p:nvSpPr>
        <p:spPr bwMode="auto">
          <a:xfrm flipH="1">
            <a:off x="323528" y="1988840"/>
            <a:ext cx="288032" cy="2970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1100" dirty="0" smtClean="0">
                <a:latin typeface="Arabic Typesetting" pitchFamily="66" charset="-78"/>
                <a:cs typeface="Arabic Typesetting" pitchFamily="66" charset="-78"/>
              </a:rPr>
              <a:t>TECNI</a:t>
            </a:r>
          </a:p>
          <a:p>
            <a:r>
              <a:rPr lang="it-IT" sz="1100" dirty="0" smtClean="0">
                <a:latin typeface="Arabic Typesetting" pitchFamily="66" charset="-78"/>
                <a:cs typeface="Arabic Typesetting" pitchFamily="66" charset="-78"/>
              </a:rPr>
              <a:t>CA </a:t>
            </a:r>
          </a:p>
          <a:p>
            <a:endParaRPr lang="it-IT" sz="1100" dirty="0" smtClean="0">
              <a:latin typeface="Arabic Typesetting" pitchFamily="66" charset="-78"/>
              <a:cs typeface="Arabic Typesetting" pitchFamily="66" charset="-78"/>
            </a:endParaRPr>
          </a:p>
          <a:p>
            <a:r>
              <a:rPr lang="it-IT" sz="1100" dirty="0" smtClean="0">
                <a:latin typeface="Arabic Typesetting" pitchFamily="66" charset="-78"/>
                <a:cs typeface="Arabic Typesetting" pitchFamily="66" charset="-78"/>
              </a:rPr>
              <a:t>E</a:t>
            </a:r>
          </a:p>
          <a:p>
            <a:endParaRPr lang="it-IT" sz="1100" dirty="0" smtClean="0">
              <a:latin typeface="Arabic Typesetting" pitchFamily="66" charset="-78"/>
              <a:cs typeface="Arabic Typesetting" pitchFamily="66" charset="-78"/>
            </a:endParaRPr>
          </a:p>
          <a:p>
            <a:r>
              <a:rPr lang="it-IT" sz="1100" dirty="0" smtClean="0">
                <a:latin typeface="Arabic Typesetting" pitchFamily="66" charset="-78"/>
                <a:cs typeface="Arabic Typesetting" pitchFamily="66" charset="-78"/>
              </a:rPr>
              <a:t>INGEGNO</a:t>
            </a:r>
            <a:endParaRPr lang="it-IT" sz="1100" dirty="0">
              <a:latin typeface="Calibri" pitchFamily="34" charset="0"/>
            </a:endParaRPr>
          </a:p>
        </p:txBody>
      </p:sp>
      <p:pic>
        <p:nvPicPr>
          <p:cNvPr id="11" name="Immagin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86063" y="285750"/>
            <a:ext cx="314325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2" descr="C:\Users\pc\Desktop\DOCUMENTI\ANNO SCOLASTICO 2013 - 2014\catanzaro fermi\log scuol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28384" y="5013176"/>
            <a:ext cx="786383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2" descr="C:\Users\pc\Desktop\DOCUMENTI\ANNO SCOLASTICO 2013 - 2014\catanzaro fermi\LINGUISTICO\fotografie alunni\Luigi Levato\1378194_624017540955016_1812324697_n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975974" y="1124744"/>
            <a:ext cx="6543979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C:\Users\pc\Desktop\DOCUMENTI\ANNO SCOLASTICO 2013 - 2014\catanzaro fermi\LINGUISTICO\logo regione.e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28384" y="3861048"/>
            <a:ext cx="792088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 descr="C:\Users\pc\Desktop\DOCUMENTI\ANNO SCOLASTICO 2013 - 2014\catanzaro fermi\logo coesione.e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00392" y="2564904"/>
            <a:ext cx="792087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ttangolo 3"/>
          <p:cNvSpPr>
            <a:spLocks noChangeArrowheads="1"/>
          </p:cNvSpPr>
          <p:nvPr/>
        </p:nvSpPr>
        <p:spPr bwMode="auto">
          <a:xfrm flipH="1">
            <a:off x="323528" y="1988840"/>
            <a:ext cx="288032" cy="2970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1100" dirty="0" smtClean="0">
                <a:latin typeface="Arabic Typesetting" pitchFamily="66" charset="-78"/>
                <a:cs typeface="Arabic Typesetting" pitchFamily="66" charset="-78"/>
              </a:rPr>
              <a:t>TECNI</a:t>
            </a:r>
          </a:p>
          <a:p>
            <a:r>
              <a:rPr lang="it-IT" sz="1100" dirty="0" smtClean="0">
                <a:latin typeface="Arabic Typesetting" pitchFamily="66" charset="-78"/>
                <a:cs typeface="Arabic Typesetting" pitchFamily="66" charset="-78"/>
              </a:rPr>
              <a:t>CA </a:t>
            </a:r>
          </a:p>
          <a:p>
            <a:endParaRPr lang="it-IT" sz="1100" dirty="0" smtClean="0">
              <a:latin typeface="Arabic Typesetting" pitchFamily="66" charset="-78"/>
              <a:cs typeface="Arabic Typesetting" pitchFamily="66" charset="-78"/>
            </a:endParaRPr>
          </a:p>
          <a:p>
            <a:r>
              <a:rPr lang="it-IT" sz="1100" dirty="0" smtClean="0">
                <a:latin typeface="Arabic Typesetting" pitchFamily="66" charset="-78"/>
                <a:cs typeface="Arabic Typesetting" pitchFamily="66" charset="-78"/>
              </a:rPr>
              <a:t>E</a:t>
            </a:r>
          </a:p>
          <a:p>
            <a:endParaRPr lang="it-IT" sz="1100" dirty="0" smtClean="0">
              <a:latin typeface="Arabic Typesetting" pitchFamily="66" charset="-78"/>
              <a:cs typeface="Arabic Typesetting" pitchFamily="66" charset="-78"/>
            </a:endParaRPr>
          </a:p>
          <a:p>
            <a:r>
              <a:rPr lang="it-IT" sz="1100" dirty="0" smtClean="0">
                <a:latin typeface="Arabic Typesetting" pitchFamily="66" charset="-78"/>
                <a:cs typeface="Arabic Typesetting" pitchFamily="66" charset="-78"/>
              </a:rPr>
              <a:t>INGEGNO</a:t>
            </a:r>
            <a:endParaRPr lang="it-IT" sz="1100" dirty="0">
              <a:latin typeface="Calibri" pitchFamily="34" charset="0"/>
            </a:endParaRPr>
          </a:p>
        </p:txBody>
      </p:sp>
      <p:pic>
        <p:nvPicPr>
          <p:cNvPr id="11" name="Immagin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86063" y="285750"/>
            <a:ext cx="314325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2" descr="C:\Users\pc\Desktop\DOCUMENTI\ANNO SCOLASTICO 2013 - 2014\catanzaro fermi\log scuol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6376" y="4869160"/>
            <a:ext cx="786383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2" descr="C:\Users\pc\Desktop\DOCUMENTI\ANNO SCOLASTICO 2013 - 2014\catanzaro fermi\LINGUISTICO\fotografie alunni\Luigi Levato\1378194_624017540955016_1812324697_n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975974" y="1124744"/>
            <a:ext cx="6543979" cy="4896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C:\Users\pc\Desktop\DOCUMENTI\ANNO SCOLASTICO 2013 - 2014\catanzaro fermi\LINGUISTICO\logo regione.e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56376" y="3789040"/>
            <a:ext cx="792088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 descr="C:\Users\pc\Desktop\DOCUMENTI\ANNO SCOLASTICO 2013 - 2014\catanzaro fermi\logo coesione.e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56377" y="2492896"/>
            <a:ext cx="864096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ttangolo 3"/>
          <p:cNvSpPr>
            <a:spLocks noChangeArrowheads="1"/>
          </p:cNvSpPr>
          <p:nvPr/>
        </p:nvSpPr>
        <p:spPr bwMode="auto">
          <a:xfrm flipH="1">
            <a:off x="323528" y="1988840"/>
            <a:ext cx="288032" cy="2970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1100" dirty="0" smtClean="0">
                <a:latin typeface="Arabic Typesetting" pitchFamily="66" charset="-78"/>
                <a:cs typeface="Arabic Typesetting" pitchFamily="66" charset="-78"/>
              </a:rPr>
              <a:t>TECNI</a:t>
            </a:r>
          </a:p>
          <a:p>
            <a:r>
              <a:rPr lang="it-IT" sz="1100" dirty="0" smtClean="0">
                <a:latin typeface="Arabic Typesetting" pitchFamily="66" charset="-78"/>
                <a:cs typeface="Arabic Typesetting" pitchFamily="66" charset="-78"/>
              </a:rPr>
              <a:t>CA </a:t>
            </a:r>
          </a:p>
          <a:p>
            <a:endParaRPr lang="it-IT" sz="1100" dirty="0" smtClean="0">
              <a:latin typeface="Arabic Typesetting" pitchFamily="66" charset="-78"/>
              <a:cs typeface="Arabic Typesetting" pitchFamily="66" charset="-78"/>
            </a:endParaRPr>
          </a:p>
          <a:p>
            <a:r>
              <a:rPr lang="it-IT" sz="1100" dirty="0" smtClean="0">
                <a:latin typeface="Arabic Typesetting" pitchFamily="66" charset="-78"/>
                <a:cs typeface="Arabic Typesetting" pitchFamily="66" charset="-78"/>
              </a:rPr>
              <a:t>E</a:t>
            </a:r>
          </a:p>
          <a:p>
            <a:endParaRPr lang="it-IT" sz="1100" dirty="0" smtClean="0">
              <a:latin typeface="Arabic Typesetting" pitchFamily="66" charset="-78"/>
              <a:cs typeface="Arabic Typesetting" pitchFamily="66" charset="-78"/>
            </a:endParaRPr>
          </a:p>
          <a:p>
            <a:r>
              <a:rPr lang="it-IT" sz="1100" dirty="0" smtClean="0">
                <a:latin typeface="Arabic Typesetting" pitchFamily="66" charset="-78"/>
                <a:cs typeface="Arabic Typesetting" pitchFamily="66" charset="-78"/>
              </a:rPr>
              <a:t>INGEGNO</a:t>
            </a:r>
            <a:endParaRPr lang="it-IT" sz="1100" dirty="0">
              <a:latin typeface="Calibri" pitchFamily="34" charset="0"/>
            </a:endParaRPr>
          </a:p>
        </p:txBody>
      </p:sp>
      <p:pic>
        <p:nvPicPr>
          <p:cNvPr id="11" name="Immagin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86063" y="285750"/>
            <a:ext cx="314325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Tramonto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454</TotalTime>
  <Words>138</Words>
  <Application>Microsoft Office PowerPoint</Application>
  <PresentationFormat>Presentazione su schermo (4:3)</PresentationFormat>
  <Paragraphs>88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4" baseType="lpstr">
      <vt:lpstr>Verve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pc</dc:creator>
  <cp:lastModifiedBy>Utente</cp:lastModifiedBy>
  <cp:revision>46</cp:revision>
  <dcterms:created xsi:type="dcterms:W3CDTF">2013-10-14T07:57:44Z</dcterms:created>
  <dcterms:modified xsi:type="dcterms:W3CDTF">2014-06-08T06:41:50Z</dcterms:modified>
</cp:coreProperties>
</file>